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61" r:id="rId2"/>
    <p:sldId id="262" r:id="rId3"/>
    <p:sldId id="264" r:id="rId4"/>
    <p:sldId id="263" r:id="rId5"/>
    <p:sldId id="271" r:id="rId6"/>
    <p:sldId id="260" r:id="rId7"/>
    <p:sldId id="266" r:id="rId8"/>
    <p:sldId id="265" r:id="rId9"/>
    <p:sldId id="267" r:id="rId10"/>
    <p:sldId id="272" r:id="rId11"/>
    <p:sldId id="273" r:id="rId12"/>
    <p:sldId id="270" r:id="rId13"/>
    <p:sldId id="274" r:id="rId14"/>
    <p:sldId id="25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2460" autoAdjust="0"/>
  </p:normalViewPr>
  <p:slideViewPr>
    <p:cSldViewPr snapToGrid="0" showGuides="1">
      <p:cViewPr>
        <p:scale>
          <a:sx n="25" d="100"/>
          <a:sy n="25" d="100"/>
        </p:scale>
        <p:origin x="1890" y="924"/>
      </p:cViewPr>
      <p:guideLst>
        <p:guide orient="horz" pos="209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568EC-3B2C-498E-9DE4-28DE897758CC}" type="datetimeFigureOut">
              <a:rPr lang="en-GB" smtClean="0"/>
              <a:t>05/06/2016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0F7716-AF41-4DED-B41C-AF73525C688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532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F7716-AF41-4DED-B41C-AF73525C688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589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F7716-AF41-4DED-B41C-AF73525C688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762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59D14-4D83-4FF4-BBD2-14135BCE2B0D}" type="datetimeFigureOut">
              <a:rPr lang="en-GB" smtClean="0"/>
              <a:t>04/06/2016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3276-3760-43F7-8FB2-66C7D801A9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111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59D14-4D83-4FF4-BBD2-14135BCE2B0D}" type="datetimeFigureOut">
              <a:rPr lang="en-GB" smtClean="0"/>
              <a:t>04/06/2016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3276-3760-43F7-8FB2-66C7D801A9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83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59D14-4D83-4FF4-BBD2-14135BCE2B0D}" type="datetimeFigureOut">
              <a:rPr lang="en-GB" smtClean="0"/>
              <a:t>04/06/2016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3276-3760-43F7-8FB2-66C7D801A9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6883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59D14-4D83-4FF4-BBD2-14135BCE2B0D}" type="datetimeFigureOut">
              <a:rPr lang="en-GB" smtClean="0"/>
              <a:t>04/06/2016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3276-3760-43F7-8FB2-66C7D801A9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16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59D14-4D83-4FF4-BBD2-14135BCE2B0D}" type="datetimeFigureOut">
              <a:rPr lang="en-GB" smtClean="0"/>
              <a:t>04/06/2016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3276-3760-43F7-8FB2-66C7D801A9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769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59D14-4D83-4FF4-BBD2-14135BCE2B0D}" type="datetimeFigureOut">
              <a:rPr lang="en-GB" smtClean="0"/>
              <a:t>04/06/2016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3276-3760-43F7-8FB2-66C7D801A9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42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59D14-4D83-4FF4-BBD2-14135BCE2B0D}" type="datetimeFigureOut">
              <a:rPr lang="en-GB" smtClean="0"/>
              <a:t>04/06/2016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3276-3760-43F7-8FB2-66C7D801A9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021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59D14-4D83-4FF4-BBD2-14135BCE2B0D}" type="datetimeFigureOut">
              <a:rPr lang="en-GB" smtClean="0"/>
              <a:t>04/06/2016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3276-3760-43F7-8FB2-66C7D801A9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736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59D14-4D83-4FF4-BBD2-14135BCE2B0D}" type="datetimeFigureOut">
              <a:rPr lang="en-GB" smtClean="0"/>
              <a:t>04/06/2016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3276-3760-43F7-8FB2-66C7D801A9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667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59D14-4D83-4FF4-BBD2-14135BCE2B0D}" type="datetimeFigureOut">
              <a:rPr lang="en-GB" smtClean="0"/>
              <a:t>04/06/2016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3276-3760-43F7-8FB2-66C7D801A9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92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59D14-4D83-4FF4-BBD2-14135BCE2B0D}" type="datetimeFigureOut">
              <a:rPr lang="en-GB" smtClean="0"/>
              <a:t>04/06/2016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3276-3760-43F7-8FB2-66C7D801A9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817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59D14-4D83-4FF4-BBD2-14135BCE2B0D}" type="datetimeFigureOut">
              <a:rPr lang="en-GB" smtClean="0"/>
              <a:t>04/06/2016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03276-3760-43F7-8FB2-66C7D801A9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373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31.emf"/><Relationship Id="rId7" Type="http://schemas.openxmlformats.org/officeDocument/2006/relationships/image" Target="../media/image28.png"/><Relationship Id="rId12" Type="http://schemas.openxmlformats.org/officeDocument/2006/relationships/image" Target="../media/image7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6.png"/><Relationship Id="rId5" Type="http://schemas.openxmlformats.org/officeDocument/2006/relationships/image" Target="../media/image26.png"/><Relationship Id="rId10" Type="http://schemas.openxmlformats.org/officeDocument/2006/relationships/image" Target="../media/image33.emf"/><Relationship Id="rId4" Type="http://schemas.openxmlformats.org/officeDocument/2006/relationships/image" Target="../media/image24.png"/><Relationship Id="rId9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7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6.png"/><Relationship Id="rId5" Type="http://schemas.openxmlformats.org/officeDocument/2006/relationships/image" Target="../media/image33.emf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image" Target="../media/image3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em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00"/>
          <a:stretch/>
        </p:blipFill>
        <p:spPr>
          <a:xfrm>
            <a:off x="2890688" y="1319404"/>
            <a:ext cx="3657600" cy="3393281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ctrTitle"/>
          </p:nvPr>
        </p:nvSpPr>
        <p:spPr>
          <a:xfrm>
            <a:off x="685800" y="4057445"/>
            <a:ext cx="7772400" cy="2387600"/>
          </a:xfrm>
        </p:spPr>
        <p:txBody>
          <a:bodyPr anchor="ctr">
            <a:normAutofit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talktoHadi</a:t>
            </a:r>
            <a:endParaRPr lang="en-GB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4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DDC00"/>
          </a:solidFill>
          <a:ln>
            <a:solidFill>
              <a:srgbClr val="DDD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redondeado 18"/>
          <p:cNvSpPr/>
          <p:nvPr/>
        </p:nvSpPr>
        <p:spPr>
          <a:xfrm>
            <a:off x="323850" y="419100"/>
            <a:ext cx="4000500" cy="588645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27738" y="79741"/>
            <a:ext cx="3941566" cy="2217400"/>
          </a:xfrm>
          <a:prstGeom prst="rect">
            <a:avLst/>
          </a:prstGeom>
        </p:spPr>
      </p:pic>
      <p:sp>
        <p:nvSpPr>
          <p:cNvPr id="46" name="Rectángulo redondeado 45"/>
          <p:cNvSpPr/>
          <p:nvPr/>
        </p:nvSpPr>
        <p:spPr>
          <a:xfrm>
            <a:off x="4667250" y="419100"/>
            <a:ext cx="4000500" cy="588645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271" y="126042"/>
            <a:ext cx="3929958" cy="2210870"/>
          </a:xfrm>
          <a:prstGeom prst="rect">
            <a:avLst/>
          </a:prstGeom>
        </p:spPr>
      </p:pic>
      <p:sp>
        <p:nvSpPr>
          <p:cNvPr id="14" name="Título 1"/>
          <p:cNvSpPr txBox="1">
            <a:spLocks/>
          </p:cNvSpPr>
          <p:nvPr/>
        </p:nvSpPr>
        <p:spPr>
          <a:xfrm>
            <a:off x="0" y="-686005"/>
            <a:ext cx="5905500" cy="686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Sustainability</a:t>
            </a:r>
            <a:r>
              <a:rPr lang="es-ES" sz="2400" dirty="0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&amp; </a:t>
            </a:r>
            <a:r>
              <a:rPr lang="es-ES" sz="2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Challenges</a:t>
            </a:r>
            <a:endParaRPr lang="en-GB" sz="2400" dirty="0">
              <a:solidFill>
                <a:srgbClr val="DDDC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9525000" y="1080606"/>
            <a:ext cx="6515100" cy="4480887"/>
            <a:chOff x="171450" y="461821"/>
            <a:chExt cx="7935748" cy="5457966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4"/>
            <a:srcRect l="2709" t="11328" r="76061" b="52605"/>
            <a:stretch/>
          </p:blipFill>
          <p:spPr>
            <a:xfrm>
              <a:off x="171450" y="2467921"/>
              <a:ext cx="1786334" cy="1706257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4"/>
            <a:srcRect l="28039" t="11327" r="49583" b="51824"/>
            <a:stretch/>
          </p:blipFill>
          <p:spPr>
            <a:xfrm>
              <a:off x="3812999" y="461821"/>
              <a:ext cx="1882951" cy="1743216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4"/>
            <a:srcRect l="28039" t="49875" r="46605" b="6189"/>
            <a:stretch/>
          </p:blipFill>
          <p:spPr>
            <a:xfrm>
              <a:off x="5973748" y="2067746"/>
              <a:ext cx="2133450" cy="2078482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4"/>
            <a:srcRect l="931" t="49875" r="73713" b="6189"/>
            <a:stretch/>
          </p:blipFill>
          <p:spPr>
            <a:xfrm>
              <a:off x="2317575" y="2771847"/>
              <a:ext cx="1244776" cy="1212705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4"/>
            <a:srcRect l="2709" t="11328" r="76061" b="52605"/>
            <a:stretch/>
          </p:blipFill>
          <p:spPr>
            <a:xfrm>
              <a:off x="3810000" y="2278295"/>
              <a:ext cx="1786334" cy="1706257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4"/>
            <a:srcRect l="28039" t="11327" r="49583" b="51824"/>
            <a:stretch/>
          </p:blipFill>
          <p:spPr>
            <a:xfrm>
              <a:off x="3812999" y="4176571"/>
              <a:ext cx="1882951" cy="1743216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4"/>
            <a:srcRect l="2709" t="11328" r="76061" b="52605"/>
            <a:stretch/>
          </p:blipFill>
          <p:spPr>
            <a:xfrm>
              <a:off x="6096000" y="480301"/>
              <a:ext cx="1786334" cy="1706257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4"/>
            <a:srcRect l="28039" t="11327" r="49583" b="51824"/>
            <a:stretch/>
          </p:blipFill>
          <p:spPr>
            <a:xfrm>
              <a:off x="6098999" y="4176571"/>
              <a:ext cx="1882951" cy="1743216"/>
            </a:xfrm>
            <a:prstGeom prst="rect">
              <a:avLst/>
            </a:prstGeom>
          </p:spPr>
        </p:pic>
      </p:grp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l="56735" t="27865" r="20424" b="34896"/>
          <a:stretch/>
        </p:blipFill>
        <p:spPr>
          <a:xfrm>
            <a:off x="634180" y="8338197"/>
            <a:ext cx="1790700" cy="16414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l="60249" t="34635" r="23060" b="41146"/>
          <a:stretch/>
        </p:blipFill>
        <p:spPr>
          <a:xfrm>
            <a:off x="2980426" y="8338197"/>
            <a:ext cx="1808485" cy="147534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7"/>
          <a:srcRect l="64991" t="31264" r="23296" b="47382"/>
          <a:stretch/>
        </p:blipFill>
        <p:spPr>
          <a:xfrm>
            <a:off x="5244623" y="8294818"/>
            <a:ext cx="1524000" cy="15621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8"/>
          <a:srcRect l="57570" t="24740" r="22108" b="29528"/>
          <a:stretch/>
        </p:blipFill>
        <p:spPr>
          <a:xfrm>
            <a:off x="7148135" y="8098356"/>
            <a:ext cx="1672045" cy="2115501"/>
          </a:xfrm>
          <a:prstGeom prst="rect">
            <a:avLst/>
          </a:prstGeom>
        </p:spPr>
      </p:pic>
      <p:sp>
        <p:nvSpPr>
          <p:cNvPr id="39" name="Título 1"/>
          <p:cNvSpPr txBox="1">
            <a:spLocks/>
          </p:cNvSpPr>
          <p:nvPr/>
        </p:nvSpPr>
        <p:spPr>
          <a:xfrm>
            <a:off x="1984880" y="4189886"/>
            <a:ext cx="2444234" cy="94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Full</a:t>
            </a:r>
          </a:p>
          <a:p>
            <a:r>
              <a:rPr lang="es-ES" sz="24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Translation</a:t>
            </a:r>
            <a:endParaRPr lang="en-GB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5" name="Título 1"/>
          <p:cNvSpPr txBox="1">
            <a:spLocks/>
          </p:cNvSpPr>
          <p:nvPr/>
        </p:nvSpPr>
        <p:spPr>
          <a:xfrm>
            <a:off x="6758516" y="4398225"/>
            <a:ext cx="1842407" cy="5348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3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Progress</a:t>
            </a:r>
            <a:r>
              <a:rPr lang="es-ES" sz="23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s-ES" sz="23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tracking</a:t>
            </a:r>
            <a:endParaRPr lang="en-GB" sz="23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9758" y="3154129"/>
            <a:ext cx="1860134" cy="756901"/>
          </a:xfrm>
          <a:prstGeom prst="rect">
            <a:avLst/>
          </a:prstGeom>
        </p:spPr>
      </p:pic>
      <p:sp>
        <p:nvSpPr>
          <p:cNvPr id="55" name="Título 1"/>
          <p:cNvSpPr txBox="1">
            <a:spLocks/>
          </p:cNvSpPr>
          <p:nvPr/>
        </p:nvSpPr>
        <p:spPr>
          <a:xfrm>
            <a:off x="1307902" y="623427"/>
            <a:ext cx="4040872" cy="94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First</a:t>
            </a:r>
            <a:r>
              <a:rPr lang="es-ES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24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month</a:t>
            </a:r>
            <a:endParaRPr lang="en-GB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Título 1"/>
          <p:cNvSpPr txBox="1">
            <a:spLocks/>
          </p:cNvSpPr>
          <p:nvPr/>
        </p:nvSpPr>
        <p:spPr>
          <a:xfrm>
            <a:off x="5803702" y="623427"/>
            <a:ext cx="4040872" cy="94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Six</a:t>
            </a:r>
            <a:r>
              <a:rPr lang="es-ES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24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month</a:t>
            </a:r>
            <a:endParaRPr lang="en-GB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Título 1"/>
          <p:cNvSpPr txBox="1">
            <a:spLocks/>
          </p:cNvSpPr>
          <p:nvPr/>
        </p:nvSpPr>
        <p:spPr>
          <a:xfrm>
            <a:off x="-57150" y="4206429"/>
            <a:ext cx="2656576" cy="94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Psychological</a:t>
            </a:r>
            <a:r>
              <a:rPr lang="es-ES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24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needs</a:t>
            </a:r>
            <a:endParaRPr lang="es-E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4356" y="2966073"/>
            <a:ext cx="884501" cy="1249971"/>
          </a:xfrm>
          <a:prstGeom prst="rect">
            <a:avLst/>
          </a:prstGeom>
        </p:spPr>
      </p:pic>
      <p:grpSp>
        <p:nvGrpSpPr>
          <p:cNvPr id="34" name="Grupo 33"/>
          <p:cNvGrpSpPr/>
          <p:nvPr/>
        </p:nvGrpSpPr>
        <p:grpSpPr>
          <a:xfrm>
            <a:off x="2638990" y="3064014"/>
            <a:ext cx="1357098" cy="1146843"/>
            <a:chOff x="2392653" y="2560120"/>
            <a:chExt cx="1817900" cy="1536253"/>
          </a:xfrm>
        </p:grpSpPr>
        <p:pic>
          <p:nvPicPr>
            <p:cNvPr id="58" name="Imagen 57"/>
            <p:cNvPicPr>
              <a:picLocks noChangeAspect="1"/>
            </p:cNvPicPr>
            <p:nvPr/>
          </p:nvPicPr>
          <p:blipFill rotWithShape="1">
            <a:blip r:embed="rId11"/>
            <a:srcRect l="58053" t="30729" r="21157" b="38021"/>
            <a:stretch/>
          </p:blipFill>
          <p:spPr>
            <a:xfrm>
              <a:off x="2392653" y="2560120"/>
              <a:ext cx="1817900" cy="1536253"/>
            </a:xfrm>
            <a:prstGeom prst="rect">
              <a:avLst/>
            </a:prstGeom>
          </p:spPr>
        </p:pic>
        <p:sp>
          <p:nvSpPr>
            <p:cNvPr id="59" name="Rectángulo 58"/>
            <p:cNvSpPr/>
            <p:nvPr/>
          </p:nvSpPr>
          <p:spPr>
            <a:xfrm>
              <a:off x="3313768" y="2800944"/>
              <a:ext cx="652908" cy="592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0" name="Imagen 59"/>
            <p:cNvPicPr>
              <a:picLocks noChangeAspect="1"/>
            </p:cNvPicPr>
            <p:nvPr/>
          </p:nvPicPr>
          <p:blipFill rotWithShape="1">
            <a:blip r:embed="rId12"/>
            <a:srcRect l="13501" t="14416" r="75617" b="42438"/>
            <a:stretch/>
          </p:blipFill>
          <p:spPr>
            <a:xfrm>
              <a:off x="3506556" y="2760979"/>
              <a:ext cx="283542" cy="632063"/>
            </a:xfrm>
            <a:prstGeom prst="rect">
              <a:avLst/>
            </a:prstGeom>
          </p:spPr>
        </p:pic>
      </p:grpSp>
      <p:sp>
        <p:nvSpPr>
          <p:cNvPr id="61" name="Título 1"/>
          <p:cNvSpPr txBox="1">
            <a:spLocks/>
          </p:cNvSpPr>
          <p:nvPr/>
        </p:nvSpPr>
        <p:spPr>
          <a:xfrm>
            <a:off x="4849282" y="4389431"/>
            <a:ext cx="1842407" cy="5348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Strong</a:t>
            </a:r>
            <a:r>
              <a:rPr lang="es-E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s-ES" sz="23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s-ES" sz="23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community</a:t>
            </a:r>
            <a:endParaRPr lang="es-ES" sz="23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13"/>
          <a:srcRect l="56442" t="43750" r="19107" b="26042"/>
          <a:stretch/>
        </p:blipFill>
        <p:spPr>
          <a:xfrm>
            <a:off x="7087129" y="3096993"/>
            <a:ext cx="1200150" cy="83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1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DDC00"/>
          </a:solidFill>
          <a:ln>
            <a:solidFill>
              <a:srgbClr val="DDD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redondeado 18"/>
          <p:cNvSpPr/>
          <p:nvPr/>
        </p:nvSpPr>
        <p:spPr>
          <a:xfrm>
            <a:off x="426080" y="419099"/>
            <a:ext cx="8241669" cy="258907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3507" y="144261"/>
            <a:ext cx="3328820" cy="1872689"/>
          </a:xfrm>
          <a:prstGeom prst="rect">
            <a:avLst/>
          </a:prstGeom>
        </p:spPr>
      </p:pic>
      <p:sp>
        <p:nvSpPr>
          <p:cNvPr id="37" name="Rectángulo redondeado 36"/>
          <p:cNvSpPr/>
          <p:nvPr/>
        </p:nvSpPr>
        <p:spPr>
          <a:xfrm>
            <a:off x="426080" y="3581399"/>
            <a:ext cx="8241669" cy="258907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0" y="-686005"/>
            <a:ext cx="5905500" cy="686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Sustainability</a:t>
            </a:r>
            <a:r>
              <a:rPr lang="es-ES" sz="2400" dirty="0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&amp; </a:t>
            </a:r>
            <a:r>
              <a:rPr lang="es-ES" sz="2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Challenges</a:t>
            </a:r>
            <a:endParaRPr lang="en-GB" sz="2400" dirty="0">
              <a:solidFill>
                <a:srgbClr val="DDDC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9525000" y="1080606"/>
            <a:ext cx="6515100" cy="4480887"/>
            <a:chOff x="171450" y="461821"/>
            <a:chExt cx="7935748" cy="5457966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l="2709" t="11328" r="76061" b="52605"/>
            <a:stretch/>
          </p:blipFill>
          <p:spPr>
            <a:xfrm>
              <a:off x="171450" y="2467921"/>
              <a:ext cx="1786334" cy="1706257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3"/>
            <a:srcRect l="28039" t="11327" r="49583" b="51824"/>
            <a:stretch/>
          </p:blipFill>
          <p:spPr>
            <a:xfrm>
              <a:off x="3812999" y="461821"/>
              <a:ext cx="1882951" cy="1743216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3"/>
            <a:srcRect l="28039" t="49875" r="46605" b="6189"/>
            <a:stretch/>
          </p:blipFill>
          <p:spPr>
            <a:xfrm>
              <a:off x="5973748" y="2067746"/>
              <a:ext cx="2133450" cy="2078482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3"/>
            <a:srcRect l="931" t="49875" r="73713" b="6189"/>
            <a:stretch/>
          </p:blipFill>
          <p:spPr>
            <a:xfrm>
              <a:off x="2317575" y="2771847"/>
              <a:ext cx="1244776" cy="1212705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3"/>
            <a:srcRect l="2709" t="11328" r="76061" b="52605"/>
            <a:stretch/>
          </p:blipFill>
          <p:spPr>
            <a:xfrm>
              <a:off x="3810000" y="2278295"/>
              <a:ext cx="1786334" cy="1706257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3"/>
            <a:srcRect l="28039" t="11327" r="49583" b="51824"/>
            <a:stretch/>
          </p:blipFill>
          <p:spPr>
            <a:xfrm>
              <a:off x="3812999" y="4176571"/>
              <a:ext cx="1882951" cy="1743216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/>
            <a:srcRect l="2709" t="11328" r="76061" b="52605"/>
            <a:stretch/>
          </p:blipFill>
          <p:spPr>
            <a:xfrm>
              <a:off x="6096000" y="480301"/>
              <a:ext cx="1786334" cy="1706257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3"/>
            <a:srcRect l="28039" t="11327" r="49583" b="51824"/>
            <a:stretch/>
          </p:blipFill>
          <p:spPr>
            <a:xfrm>
              <a:off x="6098999" y="4176571"/>
              <a:ext cx="1882951" cy="1743216"/>
            </a:xfrm>
            <a:prstGeom prst="rect">
              <a:avLst/>
            </a:prstGeom>
          </p:spPr>
        </p:pic>
      </p:grpSp>
      <p:sp>
        <p:nvSpPr>
          <p:cNvPr id="39" name="Título 1"/>
          <p:cNvSpPr txBox="1">
            <a:spLocks/>
          </p:cNvSpPr>
          <p:nvPr/>
        </p:nvSpPr>
        <p:spPr>
          <a:xfrm>
            <a:off x="5914584" y="1858671"/>
            <a:ext cx="2444234" cy="94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Full</a:t>
            </a:r>
          </a:p>
          <a:p>
            <a:r>
              <a:rPr lang="es-ES" sz="24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Translation</a:t>
            </a:r>
            <a:endParaRPr lang="en-GB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5" name="Título 1"/>
          <p:cNvSpPr txBox="1">
            <a:spLocks/>
          </p:cNvSpPr>
          <p:nvPr/>
        </p:nvSpPr>
        <p:spPr>
          <a:xfrm>
            <a:off x="4392645" y="5366644"/>
            <a:ext cx="1842407" cy="5348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3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Progress</a:t>
            </a:r>
            <a:r>
              <a:rPr lang="es-ES" sz="23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s-ES" sz="23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tracking</a:t>
            </a:r>
            <a:endParaRPr lang="en-GB" sz="23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313" y="4192158"/>
            <a:ext cx="2021814" cy="822690"/>
          </a:xfrm>
          <a:prstGeom prst="rect">
            <a:avLst/>
          </a:prstGeom>
        </p:spPr>
      </p:pic>
      <p:sp>
        <p:nvSpPr>
          <p:cNvPr id="57" name="Título 1"/>
          <p:cNvSpPr txBox="1">
            <a:spLocks/>
          </p:cNvSpPr>
          <p:nvPr/>
        </p:nvSpPr>
        <p:spPr>
          <a:xfrm>
            <a:off x="3860174" y="1979008"/>
            <a:ext cx="2656576" cy="94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Psychological</a:t>
            </a:r>
            <a:r>
              <a:rPr lang="es-ES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24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needs</a:t>
            </a:r>
            <a:endParaRPr lang="es-E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680" y="738652"/>
            <a:ext cx="884501" cy="1249971"/>
          </a:xfrm>
          <a:prstGeom prst="rect">
            <a:avLst/>
          </a:prstGeom>
        </p:spPr>
      </p:pic>
      <p:grpSp>
        <p:nvGrpSpPr>
          <p:cNvPr id="34" name="Grupo 33"/>
          <p:cNvGrpSpPr/>
          <p:nvPr/>
        </p:nvGrpSpPr>
        <p:grpSpPr>
          <a:xfrm>
            <a:off x="6568694" y="732799"/>
            <a:ext cx="1357098" cy="1146843"/>
            <a:chOff x="2392653" y="2560120"/>
            <a:chExt cx="1817900" cy="1536253"/>
          </a:xfrm>
        </p:grpSpPr>
        <p:pic>
          <p:nvPicPr>
            <p:cNvPr id="58" name="Imagen 57"/>
            <p:cNvPicPr>
              <a:picLocks noChangeAspect="1"/>
            </p:cNvPicPr>
            <p:nvPr/>
          </p:nvPicPr>
          <p:blipFill rotWithShape="1">
            <a:blip r:embed="rId6"/>
            <a:srcRect l="58053" t="30729" r="21157" b="38021"/>
            <a:stretch/>
          </p:blipFill>
          <p:spPr>
            <a:xfrm>
              <a:off x="2392653" y="2560120"/>
              <a:ext cx="1817900" cy="1536253"/>
            </a:xfrm>
            <a:prstGeom prst="rect">
              <a:avLst/>
            </a:prstGeom>
          </p:spPr>
        </p:pic>
        <p:sp>
          <p:nvSpPr>
            <p:cNvPr id="59" name="Rectángulo 58"/>
            <p:cNvSpPr/>
            <p:nvPr/>
          </p:nvSpPr>
          <p:spPr>
            <a:xfrm>
              <a:off x="3313768" y="2800944"/>
              <a:ext cx="652908" cy="592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0" name="Imagen 59"/>
            <p:cNvPicPr>
              <a:picLocks noChangeAspect="1"/>
            </p:cNvPicPr>
            <p:nvPr/>
          </p:nvPicPr>
          <p:blipFill rotWithShape="1">
            <a:blip r:embed="rId7"/>
            <a:srcRect l="13501" t="14416" r="75617" b="42438"/>
            <a:stretch/>
          </p:blipFill>
          <p:spPr>
            <a:xfrm>
              <a:off x="3506556" y="2760979"/>
              <a:ext cx="283542" cy="632063"/>
            </a:xfrm>
            <a:prstGeom prst="rect">
              <a:avLst/>
            </a:prstGeom>
          </p:spPr>
        </p:pic>
      </p:grpSp>
      <p:sp>
        <p:nvSpPr>
          <p:cNvPr id="61" name="Título 1"/>
          <p:cNvSpPr txBox="1">
            <a:spLocks/>
          </p:cNvSpPr>
          <p:nvPr/>
        </p:nvSpPr>
        <p:spPr>
          <a:xfrm>
            <a:off x="2024490" y="5357850"/>
            <a:ext cx="1842407" cy="5348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Strong</a:t>
            </a:r>
            <a:r>
              <a:rPr lang="es-ES" sz="23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s-ES" sz="23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s-ES" sz="23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community</a:t>
            </a:r>
            <a:endParaRPr lang="es-ES" sz="23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8"/>
          <a:srcRect l="56442" t="43750" r="19107" b="26042"/>
          <a:stretch/>
        </p:blipFill>
        <p:spPr>
          <a:xfrm>
            <a:off x="4721258" y="4065412"/>
            <a:ext cx="1200150" cy="83363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208779" y="3339923"/>
            <a:ext cx="3233081" cy="181882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2927" y="845194"/>
            <a:ext cx="1837617" cy="1013356"/>
          </a:xfrm>
          <a:prstGeom prst="rect">
            <a:avLst/>
          </a:prstGeom>
        </p:spPr>
      </p:pic>
      <p:sp>
        <p:nvSpPr>
          <p:cNvPr id="44" name="Título 1"/>
          <p:cNvSpPr txBox="1">
            <a:spLocks/>
          </p:cNvSpPr>
          <p:nvPr/>
        </p:nvSpPr>
        <p:spPr>
          <a:xfrm>
            <a:off x="2125960" y="2195550"/>
            <a:ext cx="1842407" cy="5348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3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Start</a:t>
            </a:r>
            <a:endParaRPr lang="es-ES" sz="23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s-ES" sz="23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community</a:t>
            </a:r>
            <a:endParaRPr lang="es-ES" sz="23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11"/>
          <a:srcRect l="11133" t="19482" r="57242" b="24789"/>
          <a:stretch/>
        </p:blipFill>
        <p:spPr>
          <a:xfrm>
            <a:off x="6938667" y="3944999"/>
            <a:ext cx="1084503" cy="1074461"/>
          </a:xfrm>
          <a:prstGeom prst="rect">
            <a:avLst/>
          </a:prstGeom>
        </p:spPr>
      </p:pic>
      <p:sp>
        <p:nvSpPr>
          <p:cNvPr id="47" name="Título 1"/>
          <p:cNvSpPr txBox="1">
            <a:spLocks/>
          </p:cNvSpPr>
          <p:nvPr/>
        </p:nvSpPr>
        <p:spPr>
          <a:xfrm>
            <a:off x="6614557" y="5366644"/>
            <a:ext cx="1842407" cy="5348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3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Watson´s</a:t>
            </a:r>
            <a:endParaRPr lang="es-ES" sz="23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s-ES" sz="23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integration</a:t>
            </a:r>
            <a:endParaRPr lang="en-GB" sz="23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04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/>
          <p:cNvSpPr txBox="1">
            <a:spLocks/>
          </p:cNvSpPr>
          <p:nvPr/>
        </p:nvSpPr>
        <p:spPr>
          <a:xfrm>
            <a:off x="0" y="-686005"/>
            <a:ext cx="5905500" cy="686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Building</a:t>
            </a:r>
            <a:r>
              <a:rPr lang="es-ES" sz="2400" dirty="0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 </a:t>
            </a:r>
            <a:r>
              <a:rPr lang="es-ES" sz="2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community</a:t>
            </a:r>
            <a:endParaRPr lang="en-GB" sz="2400" dirty="0">
              <a:solidFill>
                <a:srgbClr val="DDDC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5" name="Group 4"/>
          <p:cNvGrpSpPr>
            <a:grpSpLocks noChangeAspect="1"/>
          </p:cNvGrpSpPr>
          <p:nvPr/>
        </p:nvGrpSpPr>
        <p:grpSpPr bwMode="auto">
          <a:xfrm>
            <a:off x="6794672" y="342407"/>
            <a:ext cx="1200352" cy="1200150"/>
            <a:chOff x="1717" y="302"/>
            <a:chExt cx="5925" cy="5924"/>
          </a:xfrm>
        </p:grpSpPr>
        <p:sp>
          <p:nvSpPr>
            <p:cNvPr id="36" name="AutoShape 3"/>
            <p:cNvSpPr>
              <a:spLocks noChangeAspect="1" noChangeArrowheads="1" noTextEdit="1"/>
            </p:cNvSpPr>
            <p:nvPr/>
          </p:nvSpPr>
          <p:spPr bwMode="auto">
            <a:xfrm>
              <a:off x="1717" y="302"/>
              <a:ext cx="5925" cy="5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1717" y="302"/>
              <a:ext cx="5923" cy="5922"/>
            </a:xfrm>
            <a:custGeom>
              <a:avLst/>
              <a:gdLst>
                <a:gd name="T0" fmla="*/ 1176 w 2504"/>
                <a:gd name="T1" fmla="*/ 0 h 2504"/>
                <a:gd name="T2" fmla="*/ 1328 w 2504"/>
                <a:gd name="T3" fmla="*/ 0 h 2504"/>
                <a:gd name="T4" fmla="*/ 1343 w 2504"/>
                <a:gd name="T5" fmla="*/ 4 h 2504"/>
                <a:gd name="T6" fmla="*/ 1533 w 2504"/>
                <a:gd name="T7" fmla="*/ 33 h 2504"/>
                <a:gd name="T8" fmla="*/ 2084 w 2504"/>
                <a:gd name="T9" fmla="*/ 316 h 2504"/>
                <a:gd name="T10" fmla="*/ 2340 w 2504"/>
                <a:gd name="T11" fmla="*/ 633 h 2504"/>
                <a:gd name="T12" fmla="*/ 2492 w 2504"/>
                <a:gd name="T13" fmla="*/ 1086 h 2504"/>
                <a:gd name="T14" fmla="*/ 2504 w 2504"/>
                <a:gd name="T15" fmla="*/ 1176 h 2504"/>
                <a:gd name="T16" fmla="*/ 2504 w 2504"/>
                <a:gd name="T17" fmla="*/ 1328 h 2504"/>
                <a:gd name="T18" fmla="*/ 2492 w 2504"/>
                <a:gd name="T19" fmla="*/ 1419 h 2504"/>
                <a:gd name="T20" fmla="*/ 2368 w 2504"/>
                <a:gd name="T21" fmla="*/ 1821 h 2504"/>
                <a:gd name="T22" fmla="*/ 1981 w 2504"/>
                <a:gd name="T23" fmla="*/ 2270 h 2504"/>
                <a:gd name="T24" fmla="*/ 1417 w 2504"/>
                <a:gd name="T25" fmla="*/ 2493 h 2504"/>
                <a:gd name="T26" fmla="*/ 1328 w 2504"/>
                <a:gd name="T27" fmla="*/ 2504 h 2504"/>
                <a:gd name="T28" fmla="*/ 1176 w 2504"/>
                <a:gd name="T29" fmla="*/ 2504 h 2504"/>
                <a:gd name="T30" fmla="*/ 1163 w 2504"/>
                <a:gd name="T31" fmla="*/ 2501 h 2504"/>
                <a:gd name="T32" fmla="*/ 794 w 2504"/>
                <a:gd name="T33" fmla="*/ 2417 h 2504"/>
                <a:gd name="T34" fmla="*/ 419 w 2504"/>
                <a:gd name="T35" fmla="*/ 2187 h 2504"/>
                <a:gd name="T36" fmla="*/ 164 w 2504"/>
                <a:gd name="T37" fmla="*/ 1872 h 2504"/>
                <a:gd name="T38" fmla="*/ 12 w 2504"/>
                <a:gd name="T39" fmla="*/ 1419 h 2504"/>
                <a:gd name="T40" fmla="*/ 0 w 2504"/>
                <a:gd name="T41" fmla="*/ 1328 h 2504"/>
                <a:gd name="T42" fmla="*/ 0 w 2504"/>
                <a:gd name="T43" fmla="*/ 1176 h 2504"/>
                <a:gd name="T44" fmla="*/ 4 w 2504"/>
                <a:gd name="T45" fmla="*/ 1159 h 2504"/>
                <a:gd name="T46" fmla="*/ 33 w 2504"/>
                <a:gd name="T47" fmla="*/ 972 h 2504"/>
                <a:gd name="T48" fmla="*/ 316 w 2504"/>
                <a:gd name="T49" fmla="*/ 421 h 2504"/>
                <a:gd name="T50" fmla="*/ 633 w 2504"/>
                <a:gd name="T51" fmla="*/ 165 h 2504"/>
                <a:gd name="T52" fmla="*/ 1085 w 2504"/>
                <a:gd name="T53" fmla="*/ 12 h 2504"/>
                <a:gd name="T54" fmla="*/ 1176 w 2504"/>
                <a:gd name="T55" fmla="*/ 0 h 2504"/>
                <a:gd name="T56" fmla="*/ 358 w 2504"/>
                <a:gd name="T57" fmla="*/ 1822 h 2504"/>
                <a:gd name="T58" fmla="*/ 357 w 2504"/>
                <a:gd name="T59" fmla="*/ 1827 h 2504"/>
                <a:gd name="T60" fmla="*/ 436 w 2504"/>
                <a:gd name="T61" fmla="*/ 1871 h 2504"/>
                <a:gd name="T62" fmla="*/ 890 w 2504"/>
                <a:gd name="T63" fmla="*/ 1987 h 2504"/>
                <a:gd name="T64" fmla="*/ 1260 w 2504"/>
                <a:gd name="T65" fmla="*/ 1934 h 2504"/>
                <a:gd name="T66" fmla="*/ 1595 w 2504"/>
                <a:gd name="T67" fmla="*/ 1747 h 2504"/>
                <a:gd name="T68" fmla="*/ 1796 w 2504"/>
                <a:gd name="T69" fmla="*/ 1516 h 2504"/>
                <a:gd name="T70" fmla="*/ 1907 w 2504"/>
                <a:gd name="T71" fmla="*/ 1294 h 2504"/>
                <a:gd name="T72" fmla="*/ 1973 w 2504"/>
                <a:gd name="T73" fmla="*/ 896 h 2504"/>
                <a:gd name="T74" fmla="*/ 1981 w 2504"/>
                <a:gd name="T75" fmla="*/ 876 h 2504"/>
                <a:gd name="T76" fmla="*/ 2055 w 2504"/>
                <a:gd name="T77" fmla="*/ 812 h 2504"/>
                <a:gd name="T78" fmla="*/ 2154 w 2504"/>
                <a:gd name="T79" fmla="*/ 701 h 2504"/>
                <a:gd name="T80" fmla="*/ 2149 w 2504"/>
                <a:gd name="T81" fmla="*/ 695 h 2504"/>
                <a:gd name="T82" fmla="*/ 1947 w 2504"/>
                <a:gd name="T83" fmla="*/ 748 h 2504"/>
                <a:gd name="T84" fmla="*/ 2106 w 2504"/>
                <a:gd name="T85" fmla="*/ 546 h 2504"/>
                <a:gd name="T86" fmla="*/ 2083 w 2504"/>
                <a:gd name="T87" fmla="*/ 557 h 2504"/>
                <a:gd name="T88" fmla="*/ 1896 w 2504"/>
                <a:gd name="T89" fmla="*/ 629 h 2504"/>
                <a:gd name="T90" fmla="*/ 1853 w 2504"/>
                <a:gd name="T91" fmla="*/ 618 h 2504"/>
                <a:gd name="T92" fmla="*/ 1453 w 2504"/>
                <a:gd name="T93" fmla="*/ 549 h 2504"/>
                <a:gd name="T94" fmla="*/ 1232 w 2504"/>
                <a:gd name="T95" fmla="*/ 851 h 2504"/>
                <a:gd name="T96" fmla="*/ 1231 w 2504"/>
                <a:gd name="T97" fmla="*/ 973 h 2504"/>
                <a:gd name="T98" fmla="*/ 471 w 2504"/>
                <a:gd name="T99" fmla="*/ 584 h 2504"/>
                <a:gd name="T100" fmla="*/ 581 w 2504"/>
                <a:gd name="T101" fmla="*/ 1079 h 2504"/>
                <a:gd name="T102" fmla="*/ 418 w 2504"/>
                <a:gd name="T103" fmla="*/ 1034 h 2504"/>
                <a:gd name="T104" fmla="*/ 711 w 2504"/>
                <a:gd name="T105" fmla="*/ 1404 h 2504"/>
                <a:gd name="T106" fmla="*/ 551 w 2504"/>
                <a:gd name="T107" fmla="*/ 1409 h 2504"/>
                <a:gd name="T108" fmla="*/ 682 w 2504"/>
                <a:gd name="T109" fmla="*/ 1593 h 2504"/>
                <a:gd name="T110" fmla="*/ 890 w 2504"/>
                <a:gd name="T111" fmla="*/ 1669 h 2504"/>
                <a:gd name="T112" fmla="*/ 358 w 2504"/>
                <a:gd name="T113" fmla="*/ 1822 h 2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04" h="2504">
                  <a:moveTo>
                    <a:pt x="1176" y="0"/>
                  </a:moveTo>
                  <a:cubicBezTo>
                    <a:pt x="1227" y="0"/>
                    <a:pt x="1277" y="0"/>
                    <a:pt x="1328" y="0"/>
                  </a:cubicBezTo>
                  <a:cubicBezTo>
                    <a:pt x="1333" y="1"/>
                    <a:pt x="1338" y="3"/>
                    <a:pt x="1343" y="4"/>
                  </a:cubicBezTo>
                  <a:cubicBezTo>
                    <a:pt x="1407" y="13"/>
                    <a:pt x="1470" y="19"/>
                    <a:pt x="1533" y="33"/>
                  </a:cubicBezTo>
                  <a:cubicBezTo>
                    <a:pt x="1741" y="79"/>
                    <a:pt x="1924" y="175"/>
                    <a:pt x="2084" y="316"/>
                  </a:cubicBezTo>
                  <a:cubicBezTo>
                    <a:pt x="2186" y="407"/>
                    <a:pt x="2272" y="513"/>
                    <a:pt x="2340" y="633"/>
                  </a:cubicBezTo>
                  <a:cubicBezTo>
                    <a:pt x="2420" y="774"/>
                    <a:pt x="2471" y="925"/>
                    <a:pt x="2492" y="1086"/>
                  </a:cubicBezTo>
                  <a:cubicBezTo>
                    <a:pt x="2496" y="1116"/>
                    <a:pt x="2500" y="1146"/>
                    <a:pt x="2504" y="1176"/>
                  </a:cubicBezTo>
                  <a:cubicBezTo>
                    <a:pt x="2504" y="1227"/>
                    <a:pt x="2504" y="1278"/>
                    <a:pt x="2504" y="1328"/>
                  </a:cubicBezTo>
                  <a:cubicBezTo>
                    <a:pt x="2500" y="1358"/>
                    <a:pt x="2496" y="1389"/>
                    <a:pt x="2492" y="1419"/>
                  </a:cubicBezTo>
                  <a:cubicBezTo>
                    <a:pt x="2475" y="1560"/>
                    <a:pt x="2432" y="1694"/>
                    <a:pt x="2368" y="1821"/>
                  </a:cubicBezTo>
                  <a:cubicBezTo>
                    <a:pt x="2275" y="2002"/>
                    <a:pt x="2146" y="2152"/>
                    <a:pt x="1981" y="2270"/>
                  </a:cubicBezTo>
                  <a:cubicBezTo>
                    <a:pt x="1811" y="2391"/>
                    <a:pt x="1624" y="2466"/>
                    <a:pt x="1417" y="2493"/>
                  </a:cubicBezTo>
                  <a:cubicBezTo>
                    <a:pt x="1387" y="2496"/>
                    <a:pt x="1358" y="2500"/>
                    <a:pt x="1328" y="2504"/>
                  </a:cubicBezTo>
                  <a:cubicBezTo>
                    <a:pt x="1277" y="2504"/>
                    <a:pt x="1227" y="2504"/>
                    <a:pt x="1176" y="2504"/>
                  </a:cubicBezTo>
                  <a:cubicBezTo>
                    <a:pt x="1172" y="2503"/>
                    <a:pt x="1167" y="2501"/>
                    <a:pt x="1163" y="2501"/>
                  </a:cubicBezTo>
                  <a:cubicBezTo>
                    <a:pt x="1036" y="2491"/>
                    <a:pt x="913" y="2464"/>
                    <a:pt x="794" y="2417"/>
                  </a:cubicBezTo>
                  <a:cubicBezTo>
                    <a:pt x="655" y="2363"/>
                    <a:pt x="530" y="2286"/>
                    <a:pt x="419" y="2187"/>
                  </a:cubicBezTo>
                  <a:cubicBezTo>
                    <a:pt x="317" y="2096"/>
                    <a:pt x="232" y="1991"/>
                    <a:pt x="164" y="1872"/>
                  </a:cubicBezTo>
                  <a:cubicBezTo>
                    <a:pt x="84" y="1731"/>
                    <a:pt x="33" y="1580"/>
                    <a:pt x="12" y="1419"/>
                  </a:cubicBezTo>
                  <a:cubicBezTo>
                    <a:pt x="8" y="1389"/>
                    <a:pt x="4" y="1358"/>
                    <a:pt x="0" y="1328"/>
                  </a:cubicBezTo>
                  <a:cubicBezTo>
                    <a:pt x="0" y="1278"/>
                    <a:pt x="0" y="1227"/>
                    <a:pt x="0" y="1176"/>
                  </a:cubicBezTo>
                  <a:cubicBezTo>
                    <a:pt x="1" y="1170"/>
                    <a:pt x="3" y="1165"/>
                    <a:pt x="4" y="1159"/>
                  </a:cubicBezTo>
                  <a:cubicBezTo>
                    <a:pt x="13" y="1097"/>
                    <a:pt x="19" y="1033"/>
                    <a:pt x="33" y="972"/>
                  </a:cubicBezTo>
                  <a:cubicBezTo>
                    <a:pt x="79" y="763"/>
                    <a:pt x="175" y="580"/>
                    <a:pt x="316" y="421"/>
                  </a:cubicBezTo>
                  <a:cubicBezTo>
                    <a:pt x="407" y="318"/>
                    <a:pt x="513" y="232"/>
                    <a:pt x="633" y="165"/>
                  </a:cubicBezTo>
                  <a:cubicBezTo>
                    <a:pt x="774" y="84"/>
                    <a:pt x="924" y="33"/>
                    <a:pt x="1085" y="12"/>
                  </a:cubicBezTo>
                  <a:cubicBezTo>
                    <a:pt x="1116" y="8"/>
                    <a:pt x="1146" y="4"/>
                    <a:pt x="1176" y="0"/>
                  </a:cubicBezTo>
                  <a:close/>
                  <a:moveTo>
                    <a:pt x="358" y="1822"/>
                  </a:moveTo>
                  <a:cubicBezTo>
                    <a:pt x="357" y="1824"/>
                    <a:pt x="357" y="1826"/>
                    <a:pt x="357" y="1827"/>
                  </a:cubicBezTo>
                  <a:cubicBezTo>
                    <a:pt x="383" y="1842"/>
                    <a:pt x="409" y="1856"/>
                    <a:pt x="436" y="1871"/>
                  </a:cubicBezTo>
                  <a:cubicBezTo>
                    <a:pt x="578" y="1946"/>
                    <a:pt x="731" y="1982"/>
                    <a:pt x="890" y="1987"/>
                  </a:cubicBezTo>
                  <a:cubicBezTo>
                    <a:pt x="1016" y="1991"/>
                    <a:pt x="1140" y="1973"/>
                    <a:pt x="1260" y="1934"/>
                  </a:cubicBezTo>
                  <a:cubicBezTo>
                    <a:pt x="1384" y="1894"/>
                    <a:pt x="1495" y="1831"/>
                    <a:pt x="1595" y="1747"/>
                  </a:cubicBezTo>
                  <a:cubicBezTo>
                    <a:pt x="1674" y="1681"/>
                    <a:pt x="1739" y="1603"/>
                    <a:pt x="1796" y="1516"/>
                  </a:cubicBezTo>
                  <a:cubicBezTo>
                    <a:pt x="1841" y="1447"/>
                    <a:pt x="1879" y="1372"/>
                    <a:pt x="1907" y="1294"/>
                  </a:cubicBezTo>
                  <a:cubicBezTo>
                    <a:pt x="1953" y="1165"/>
                    <a:pt x="1976" y="1033"/>
                    <a:pt x="1973" y="896"/>
                  </a:cubicBezTo>
                  <a:cubicBezTo>
                    <a:pt x="1972" y="889"/>
                    <a:pt x="1976" y="881"/>
                    <a:pt x="1981" y="876"/>
                  </a:cubicBezTo>
                  <a:cubicBezTo>
                    <a:pt x="2006" y="854"/>
                    <a:pt x="2032" y="835"/>
                    <a:pt x="2055" y="812"/>
                  </a:cubicBezTo>
                  <a:cubicBezTo>
                    <a:pt x="2089" y="776"/>
                    <a:pt x="2121" y="738"/>
                    <a:pt x="2154" y="701"/>
                  </a:cubicBezTo>
                  <a:cubicBezTo>
                    <a:pt x="2152" y="699"/>
                    <a:pt x="2151" y="697"/>
                    <a:pt x="2149" y="695"/>
                  </a:cubicBezTo>
                  <a:cubicBezTo>
                    <a:pt x="2086" y="720"/>
                    <a:pt x="2021" y="740"/>
                    <a:pt x="1947" y="748"/>
                  </a:cubicBezTo>
                  <a:cubicBezTo>
                    <a:pt x="2023" y="696"/>
                    <a:pt x="2077" y="634"/>
                    <a:pt x="2106" y="546"/>
                  </a:cubicBezTo>
                  <a:cubicBezTo>
                    <a:pt x="2095" y="551"/>
                    <a:pt x="2089" y="554"/>
                    <a:pt x="2083" y="557"/>
                  </a:cubicBezTo>
                  <a:cubicBezTo>
                    <a:pt x="2024" y="590"/>
                    <a:pt x="1961" y="612"/>
                    <a:pt x="1896" y="629"/>
                  </a:cubicBezTo>
                  <a:cubicBezTo>
                    <a:pt x="1878" y="633"/>
                    <a:pt x="1867" y="630"/>
                    <a:pt x="1853" y="618"/>
                  </a:cubicBezTo>
                  <a:cubicBezTo>
                    <a:pt x="1734" y="513"/>
                    <a:pt x="1599" y="486"/>
                    <a:pt x="1453" y="549"/>
                  </a:cubicBezTo>
                  <a:cubicBezTo>
                    <a:pt x="1322" y="605"/>
                    <a:pt x="1248" y="709"/>
                    <a:pt x="1232" y="851"/>
                  </a:cubicBezTo>
                  <a:cubicBezTo>
                    <a:pt x="1228" y="890"/>
                    <a:pt x="1231" y="930"/>
                    <a:pt x="1231" y="973"/>
                  </a:cubicBezTo>
                  <a:cubicBezTo>
                    <a:pt x="927" y="951"/>
                    <a:pt x="674" y="822"/>
                    <a:pt x="471" y="584"/>
                  </a:cubicBezTo>
                  <a:cubicBezTo>
                    <a:pt x="382" y="781"/>
                    <a:pt x="420" y="943"/>
                    <a:pt x="581" y="1079"/>
                  </a:cubicBezTo>
                  <a:cubicBezTo>
                    <a:pt x="523" y="1078"/>
                    <a:pt x="472" y="1060"/>
                    <a:pt x="418" y="1034"/>
                  </a:cubicBezTo>
                  <a:cubicBezTo>
                    <a:pt x="431" y="1226"/>
                    <a:pt x="528" y="1347"/>
                    <a:pt x="711" y="1404"/>
                  </a:cubicBezTo>
                  <a:cubicBezTo>
                    <a:pt x="656" y="1417"/>
                    <a:pt x="605" y="1418"/>
                    <a:pt x="551" y="1409"/>
                  </a:cubicBezTo>
                  <a:cubicBezTo>
                    <a:pt x="577" y="1487"/>
                    <a:pt x="621" y="1547"/>
                    <a:pt x="682" y="1593"/>
                  </a:cubicBezTo>
                  <a:cubicBezTo>
                    <a:pt x="743" y="1639"/>
                    <a:pt x="813" y="1663"/>
                    <a:pt x="890" y="1669"/>
                  </a:cubicBezTo>
                  <a:cubicBezTo>
                    <a:pt x="732" y="1790"/>
                    <a:pt x="554" y="1839"/>
                    <a:pt x="358" y="1822"/>
                  </a:cubicBezTo>
                  <a:close/>
                </a:path>
              </a:pathLst>
            </a:custGeom>
            <a:solidFill>
              <a:srgbClr val="DDD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0" name="Group 8"/>
          <p:cNvGrpSpPr>
            <a:grpSpLocks noChangeAspect="1"/>
          </p:cNvGrpSpPr>
          <p:nvPr/>
        </p:nvGrpSpPr>
        <p:grpSpPr bwMode="auto">
          <a:xfrm>
            <a:off x="5051885" y="2347619"/>
            <a:ext cx="1286150" cy="1258949"/>
            <a:chOff x="1052" y="332"/>
            <a:chExt cx="3830" cy="3749"/>
          </a:xfrm>
        </p:grpSpPr>
        <p:sp>
          <p:nvSpPr>
            <p:cNvPr id="41" name="AutoShape 7"/>
            <p:cNvSpPr>
              <a:spLocks noChangeAspect="1" noChangeArrowheads="1" noTextEdit="1"/>
            </p:cNvSpPr>
            <p:nvPr/>
          </p:nvSpPr>
          <p:spPr bwMode="auto">
            <a:xfrm>
              <a:off x="1052" y="332"/>
              <a:ext cx="3656" cy="3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9"/>
            <p:cNvSpPr>
              <a:spLocks/>
            </p:cNvSpPr>
            <p:nvPr/>
          </p:nvSpPr>
          <p:spPr bwMode="auto">
            <a:xfrm>
              <a:off x="1140" y="396"/>
              <a:ext cx="3742" cy="3685"/>
            </a:xfrm>
            <a:custGeom>
              <a:avLst/>
              <a:gdLst>
                <a:gd name="T0" fmla="*/ 1053 w 1581"/>
                <a:gd name="T1" fmla="*/ 1503 h 1557"/>
                <a:gd name="T2" fmla="*/ 1053 w 1581"/>
                <a:gd name="T3" fmla="*/ 998 h 1557"/>
                <a:gd name="T4" fmla="*/ 1121 w 1581"/>
                <a:gd name="T5" fmla="*/ 998 h 1557"/>
                <a:gd name="T6" fmla="*/ 1191 w 1581"/>
                <a:gd name="T7" fmla="*/ 997 h 1557"/>
                <a:gd name="T8" fmla="*/ 1208 w 1581"/>
                <a:gd name="T9" fmla="*/ 980 h 1557"/>
                <a:gd name="T10" fmla="*/ 1226 w 1581"/>
                <a:gd name="T11" fmla="*/ 812 h 1557"/>
                <a:gd name="T12" fmla="*/ 1208 w 1581"/>
                <a:gd name="T13" fmla="*/ 794 h 1557"/>
                <a:gd name="T14" fmla="*/ 1074 w 1581"/>
                <a:gd name="T15" fmla="*/ 795 h 1557"/>
                <a:gd name="T16" fmla="*/ 1051 w 1581"/>
                <a:gd name="T17" fmla="*/ 771 h 1557"/>
                <a:gd name="T18" fmla="*/ 1052 w 1581"/>
                <a:gd name="T19" fmla="*/ 677 h 1557"/>
                <a:gd name="T20" fmla="*/ 1094 w 1581"/>
                <a:gd name="T21" fmla="*/ 629 h 1557"/>
                <a:gd name="T22" fmla="*/ 1198 w 1581"/>
                <a:gd name="T23" fmla="*/ 626 h 1557"/>
                <a:gd name="T24" fmla="*/ 1227 w 1581"/>
                <a:gd name="T25" fmla="*/ 597 h 1557"/>
                <a:gd name="T26" fmla="*/ 1227 w 1581"/>
                <a:gd name="T27" fmla="*/ 443 h 1557"/>
                <a:gd name="T28" fmla="*/ 1205 w 1581"/>
                <a:gd name="T29" fmla="*/ 421 h 1557"/>
                <a:gd name="T30" fmla="*/ 1014 w 1581"/>
                <a:gd name="T31" fmla="*/ 426 h 1557"/>
                <a:gd name="T32" fmla="*/ 815 w 1581"/>
                <a:gd name="T33" fmla="*/ 611 h 1557"/>
                <a:gd name="T34" fmla="*/ 810 w 1581"/>
                <a:gd name="T35" fmla="*/ 772 h 1557"/>
                <a:gd name="T36" fmla="*/ 787 w 1581"/>
                <a:gd name="T37" fmla="*/ 794 h 1557"/>
                <a:gd name="T38" fmla="*/ 711 w 1581"/>
                <a:gd name="T39" fmla="*/ 794 h 1557"/>
                <a:gd name="T40" fmla="*/ 692 w 1581"/>
                <a:gd name="T41" fmla="*/ 813 h 1557"/>
                <a:gd name="T42" fmla="*/ 692 w 1581"/>
                <a:gd name="T43" fmla="*/ 977 h 1557"/>
                <a:gd name="T44" fmla="*/ 712 w 1581"/>
                <a:gd name="T45" fmla="*/ 997 h 1557"/>
                <a:gd name="T46" fmla="*/ 800 w 1581"/>
                <a:gd name="T47" fmla="*/ 998 h 1557"/>
                <a:gd name="T48" fmla="*/ 808 w 1581"/>
                <a:gd name="T49" fmla="*/ 999 h 1557"/>
                <a:gd name="T50" fmla="*/ 809 w 1581"/>
                <a:gd name="T51" fmla="*/ 1017 h 1557"/>
                <a:gd name="T52" fmla="*/ 810 w 1581"/>
                <a:gd name="T53" fmla="*/ 1533 h 1557"/>
                <a:gd name="T54" fmla="*/ 786 w 1581"/>
                <a:gd name="T55" fmla="*/ 1557 h 1557"/>
                <a:gd name="T56" fmla="*/ 65 w 1581"/>
                <a:gd name="T57" fmla="*/ 1075 h 1557"/>
                <a:gd name="T58" fmla="*/ 8 w 1581"/>
                <a:gd name="T59" fmla="*/ 749 h 1557"/>
                <a:gd name="T60" fmla="*/ 456 w 1581"/>
                <a:gd name="T61" fmla="*/ 83 h 1557"/>
                <a:gd name="T62" fmla="*/ 719 w 1581"/>
                <a:gd name="T63" fmla="*/ 14 h 1557"/>
                <a:gd name="T64" fmla="*/ 1205 w 1581"/>
                <a:gd name="T65" fmla="*/ 139 h 1557"/>
                <a:gd name="T66" fmla="*/ 1540 w 1581"/>
                <a:gd name="T67" fmla="*/ 651 h 1557"/>
                <a:gd name="T68" fmla="*/ 1363 w 1581"/>
                <a:gd name="T69" fmla="*/ 1291 h 1557"/>
                <a:gd name="T70" fmla="*/ 1073 w 1581"/>
                <a:gd name="T71" fmla="*/ 1499 h 1557"/>
                <a:gd name="T72" fmla="*/ 1058 w 1581"/>
                <a:gd name="T73" fmla="*/ 1504 h 1557"/>
                <a:gd name="T74" fmla="*/ 1053 w 1581"/>
                <a:gd name="T75" fmla="*/ 1503 h 1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81" h="1557">
                  <a:moveTo>
                    <a:pt x="1053" y="1503"/>
                  </a:moveTo>
                  <a:cubicBezTo>
                    <a:pt x="1053" y="1336"/>
                    <a:pt x="1053" y="1168"/>
                    <a:pt x="1053" y="998"/>
                  </a:cubicBezTo>
                  <a:cubicBezTo>
                    <a:pt x="1075" y="998"/>
                    <a:pt x="1098" y="998"/>
                    <a:pt x="1121" y="998"/>
                  </a:cubicBezTo>
                  <a:cubicBezTo>
                    <a:pt x="1145" y="997"/>
                    <a:pt x="1168" y="997"/>
                    <a:pt x="1191" y="997"/>
                  </a:cubicBezTo>
                  <a:cubicBezTo>
                    <a:pt x="1203" y="997"/>
                    <a:pt x="1207" y="992"/>
                    <a:pt x="1208" y="980"/>
                  </a:cubicBezTo>
                  <a:cubicBezTo>
                    <a:pt x="1214" y="924"/>
                    <a:pt x="1220" y="868"/>
                    <a:pt x="1226" y="812"/>
                  </a:cubicBezTo>
                  <a:cubicBezTo>
                    <a:pt x="1228" y="796"/>
                    <a:pt x="1220" y="794"/>
                    <a:pt x="1208" y="794"/>
                  </a:cubicBezTo>
                  <a:cubicBezTo>
                    <a:pt x="1163" y="794"/>
                    <a:pt x="1119" y="793"/>
                    <a:pt x="1074" y="795"/>
                  </a:cubicBezTo>
                  <a:cubicBezTo>
                    <a:pt x="1055" y="795"/>
                    <a:pt x="1050" y="789"/>
                    <a:pt x="1051" y="771"/>
                  </a:cubicBezTo>
                  <a:cubicBezTo>
                    <a:pt x="1052" y="740"/>
                    <a:pt x="1051" y="708"/>
                    <a:pt x="1052" y="677"/>
                  </a:cubicBezTo>
                  <a:cubicBezTo>
                    <a:pt x="1053" y="646"/>
                    <a:pt x="1064" y="632"/>
                    <a:pt x="1094" y="629"/>
                  </a:cubicBezTo>
                  <a:cubicBezTo>
                    <a:pt x="1128" y="625"/>
                    <a:pt x="1163" y="626"/>
                    <a:pt x="1198" y="626"/>
                  </a:cubicBezTo>
                  <a:cubicBezTo>
                    <a:pt x="1227" y="625"/>
                    <a:pt x="1227" y="626"/>
                    <a:pt x="1227" y="597"/>
                  </a:cubicBezTo>
                  <a:cubicBezTo>
                    <a:pt x="1227" y="546"/>
                    <a:pt x="1227" y="495"/>
                    <a:pt x="1227" y="443"/>
                  </a:cubicBezTo>
                  <a:cubicBezTo>
                    <a:pt x="1228" y="427"/>
                    <a:pt x="1222" y="421"/>
                    <a:pt x="1205" y="421"/>
                  </a:cubicBezTo>
                  <a:cubicBezTo>
                    <a:pt x="1141" y="423"/>
                    <a:pt x="1077" y="420"/>
                    <a:pt x="1014" y="426"/>
                  </a:cubicBezTo>
                  <a:cubicBezTo>
                    <a:pt x="904" y="436"/>
                    <a:pt x="831" y="491"/>
                    <a:pt x="815" y="611"/>
                  </a:cubicBezTo>
                  <a:cubicBezTo>
                    <a:pt x="807" y="664"/>
                    <a:pt x="810" y="718"/>
                    <a:pt x="810" y="772"/>
                  </a:cubicBezTo>
                  <a:cubicBezTo>
                    <a:pt x="810" y="790"/>
                    <a:pt x="804" y="795"/>
                    <a:pt x="787" y="794"/>
                  </a:cubicBezTo>
                  <a:cubicBezTo>
                    <a:pt x="762" y="793"/>
                    <a:pt x="736" y="795"/>
                    <a:pt x="711" y="794"/>
                  </a:cubicBezTo>
                  <a:cubicBezTo>
                    <a:pt x="698" y="794"/>
                    <a:pt x="692" y="799"/>
                    <a:pt x="692" y="813"/>
                  </a:cubicBezTo>
                  <a:cubicBezTo>
                    <a:pt x="692" y="868"/>
                    <a:pt x="693" y="922"/>
                    <a:pt x="692" y="977"/>
                  </a:cubicBezTo>
                  <a:cubicBezTo>
                    <a:pt x="692" y="992"/>
                    <a:pt x="698" y="997"/>
                    <a:pt x="712" y="997"/>
                  </a:cubicBezTo>
                  <a:cubicBezTo>
                    <a:pt x="741" y="997"/>
                    <a:pt x="770" y="997"/>
                    <a:pt x="800" y="998"/>
                  </a:cubicBezTo>
                  <a:cubicBezTo>
                    <a:pt x="802" y="998"/>
                    <a:pt x="805" y="998"/>
                    <a:pt x="808" y="999"/>
                  </a:cubicBezTo>
                  <a:cubicBezTo>
                    <a:pt x="808" y="1005"/>
                    <a:pt x="809" y="1011"/>
                    <a:pt x="809" y="1017"/>
                  </a:cubicBezTo>
                  <a:cubicBezTo>
                    <a:pt x="809" y="1189"/>
                    <a:pt x="809" y="1361"/>
                    <a:pt x="810" y="1533"/>
                  </a:cubicBezTo>
                  <a:cubicBezTo>
                    <a:pt x="810" y="1551"/>
                    <a:pt x="805" y="1557"/>
                    <a:pt x="786" y="1557"/>
                  </a:cubicBezTo>
                  <a:cubicBezTo>
                    <a:pt x="467" y="1557"/>
                    <a:pt x="187" y="1371"/>
                    <a:pt x="65" y="1075"/>
                  </a:cubicBezTo>
                  <a:cubicBezTo>
                    <a:pt x="21" y="971"/>
                    <a:pt x="0" y="861"/>
                    <a:pt x="8" y="749"/>
                  </a:cubicBezTo>
                  <a:cubicBezTo>
                    <a:pt x="31" y="443"/>
                    <a:pt x="180" y="219"/>
                    <a:pt x="456" y="83"/>
                  </a:cubicBezTo>
                  <a:cubicBezTo>
                    <a:pt x="539" y="42"/>
                    <a:pt x="627" y="21"/>
                    <a:pt x="719" y="14"/>
                  </a:cubicBezTo>
                  <a:cubicBezTo>
                    <a:pt x="896" y="0"/>
                    <a:pt x="1059" y="42"/>
                    <a:pt x="1205" y="139"/>
                  </a:cubicBezTo>
                  <a:cubicBezTo>
                    <a:pt x="1389" y="261"/>
                    <a:pt x="1503" y="433"/>
                    <a:pt x="1540" y="651"/>
                  </a:cubicBezTo>
                  <a:cubicBezTo>
                    <a:pt x="1581" y="891"/>
                    <a:pt x="1520" y="1105"/>
                    <a:pt x="1363" y="1291"/>
                  </a:cubicBezTo>
                  <a:cubicBezTo>
                    <a:pt x="1284" y="1384"/>
                    <a:pt x="1186" y="1452"/>
                    <a:pt x="1073" y="1499"/>
                  </a:cubicBezTo>
                  <a:cubicBezTo>
                    <a:pt x="1068" y="1501"/>
                    <a:pt x="1063" y="1503"/>
                    <a:pt x="1058" y="1504"/>
                  </a:cubicBezTo>
                  <a:cubicBezTo>
                    <a:pt x="1057" y="1504"/>
                    <a:pt x="1056" y="1504"/>
                    <a:pt x="1053" y="1503"/>
                  </a:cubicBezTo>
                  <a:close/>
                </a:path>
              </a:pathLst>
            </a:custGeom>
            <a:solidFill>
              <a:srgbClr val="DDD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7" name="Group 12"/>
          <p:cNvGrpSpPr>
            <a:grpSpLocks noChangeAspect="1"/>
          </p:cNvGrpSpPr>
          <p:nvPr/>
        </p:nvGrpSpPr>
        <p:grpSpPr bwMode="auto">
          <a:xfrm>
            <a:off x="4429527" y="5123873"/>
            <a:ext cx="1081231" cy="1081231"/>
            <a:chOff x="1347" y="463"/>
            <a:chExt cx="3635" cy="3635"/>
          </a:xfrm>
        </p:grpSpPr>
        <p:sp>
          <p:nvSpPr>
            <p:cNvPr id="48" name="AutoShape 11"/>
            <p:cNvSpPr>
              <a:spLocks noChangeAspect="1" noChangeArrowheads="1" noTextEdit="1"/>
            </p:cNvSpPr>
            <p:nvPr/>
          </p:nvSpPr>
          <p:spPr bwMode="auto">
            <a:xfrm>
              <a:off x="1347" y="463"/>
              <a:ext cx="3635" cy="3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3"/>
            <p:cNvSpPr>
              <a:spLocks noEditPoints="1"/>
            </p:cNvSpPr>
            <p:nvPr/>
          </p:nvSpPr>
          <p:spPr bwMode="auto">
            <a:xfrm>
              <a:off x="1347" y="307"/>
              <a:ext cx="3803" cy="3959"/>
            </a:xfrm>
            <a:custGeom>
              <a:avLst/>
              <a:gdLst>
                <a:gd name="T0" fmla="*/ 0 w 1607"/>
                <a:gd name="T1" fmla="*/ 792 h 1673"/>
                <a:gd name="T2" fmla="*/ 12 w 1607"/>
                <a:gd name="T3" fmla="*/ 701 h 1673"/>
                <a:gd name="T4" fmla="*/ 618 w 1607"/>
                <a:gd name="T5" fmla="*/ 80 h 1673"/>
                <a:gd name="T6" fmla="*/ 1520 w 1607"/>
                <a:gd name="T7" fmla="*/ 676 h 1673"/>
                <a:gd name="T8" fmla="*/ 932 w 1607"/>
                <a:gd name="T9" fmla="*/ 1583 h 1673"/>
                <a:gd name="T10" fmla="*/ 17 w 1607"/>
                <a:gd name="T11" fmla="*/ 989 h 1673"/>
                <a:gd name="T12" fmla="*/ 3 w 1607"/>
                <a:gd name="T13" fmla="*/ 891 h 1673"/>
                <a:gd name="T14" fmla="*/ 0 w 1607"/>
                <a:gd name="T15" fmla="*/ 876 h 1673"/>
                <a:gd name="T16" fmla="*/ 0 w 1607"/>
                <a:gd name="T17" fmla="*/ 792 h 1673"/>
                <a:gd name="T18" fmla="*/ 349 w 1607"/>
                <a:gd name="T19" fmla="*/ 645 h 1673"/>
                <a:gd name="T20" fmla="*/ 349 w 1607"/>
                <a:gd name="T21" fmla="*/ 1225 h 1673"/>
                <a:gd name="T22" fmla="*/ 1187 w 1607"/>
                <a:gd name="T23" fmla="*/ 1225 h 1673"/>
                <a:gd name="T24" fmla="*/ 1187 w 1607"/>
                <a:gd name="T25" fmla="*/ 651 h 1673"/>
                <a:gd name="T26" fmla="*/ 1181 w 1607"/>
                <a:gd name="T27" fmla="*/ 654 h 1673"/>
                <a:gd name="T28" fmla="*/ 1020 w 1607"/>
                <a:gd name="T29" fmla="*/ 768 h 1673"/>
                <a:gd name="T30" fmla="*/ 780 w 1607"/>
                <a:gd name="T31" fmla="*/ 938 h 1673"/>
                <a:gd name="T32" fmla="*/ 759 w 1607"/>
                <a:gd name="T33" fmla="*/ 939 h 1673"/>
                <a:gd name="T34" fmla="*/ 727 w 1607"/>
                <a:gd name="T35" fmla="*/ 917 h 1673"/>
                <a:gd name="T36" fmla="*/ 359 w 1607"/>
                <a:gd name="T37" fmla="*/ 651 h 1673"/>
                <a:gd name="T38" fmla="*/ 349 w 1607"/>
                <a:gd name="T39" fmla="*/ 645 h 1673"/>
                <a:gd name="T40" fmla="*/ 1222 w 1607"/>
                <a:gd name="T41" fmla="*/ 446 h 1673"/>
                <a:gd name="T42" fmla="*/ 1220 w 1607"/>
                <a:gd name="T43" fmla="*/ 443 h 1673"/>
                <a:gd name="T44" fmla="*/ 308 w 1607"/>
                <a:gd name="T45" fmla="*/ 443 h 1673"/>
                <a:gd name="T46" fmla="*/ 323 w 1607"/>
                <a:gd name="T47" fmla="*/ 455 h 1673"/>
                <a:gd name="T48" fmla="*/ 467 w 1607"/>
                <a:gd name="T49" fmla="*/ 559 h 1673"/>
                <a:gd name="T50" fmla="*/ 760 w 1607"/>
                <a:gd name="T51" fmla="*/ 772 h 1673"/>
                <a:gd name="T52" fmla="*/ 777 w 1607"/>
                <a:gd name="T53" fmla="*/ 772 h 1673"/>
                <a:gd name="T54" fmla="*/ 839 w 1607"/>
                <a:gd name="T55" fmla="*/ 727 h 1673"/>
                <a:gd name="T56" fmla="*/ 1209 w 1607"/>
                <a:gd name="T57" fmla="*/ 457 h 1673"/>
                <a:gd name="T58" fmla="*/ 1222 w 1607"/>
                <a:gd name="T59" fmla="*/ 446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07" h="1673">
                  <a:moveTo>
                    <a:pt x="0" y="792"/>
                  </a:moveTo>
                  <a:cubicBezTo>
                    <a:pt x="4" y="761"/>
                    <a:pt x="7" y="731"/>
                    <a:pt x="12" y="701"/>
                  </a:cubicBezTo>
                  <a:cubicBezTo>
                    <a:pt x="62" y="394"/>
                    <a:pt x="312" y="141"/>
                    <a:pt x="618" y="80"/>
                  </a:cubicBezTo>
                  <a:cubicBezTo>
                    <a:pt x="1026" y="0"/>
                    <a:pt x="1430" y="260"/>
                    <a:pt x="1520" y="676"/>
                  </a:cubicBezTo>
                  <a:cubicBezTo>
                    <a:pt x="1607" y="1084"/>
                    <a:pt x="1341" y="1496"/>
                    <a:pt x="932" y="1583"/>
                  </a:cubicBezTo>
                  <a:cubicBezTo>
                    <a:pt x="512" y="1673"/>
                    <a:pt x="107" y="1410"/>
                    <a:pt x="17" y="989"/>
                  </a:cubicBezTo>
                  <a:cubicBezTo>
                    <a:pt x="10" y="957"/>
                    <a:pt x="7" y="924"/>
                    <a:pt x="3" y="891"/>
                  </a:cubicBezTo>
                  <a:cubicBezTo>
                    <a:pt x="2" y="886"/>
                    <a:pt x="1" y="881"/>
                    <a:pt x="0" y="876"/>
                  </a:cubicBezTo>
                  <a:cubicBezTo>
                    <a:pt x="0" y="848"/>
                    <a:pt x="0" y="820"/>
                    <a:pt x="0" y="792"/>
                  </a:cubicBezTo>
                  <a:close/>
                  <a:moveTo>
                    <a:pt x="349" y="645"/>
                  </a:moveTo>
                  <a:cubicBezTo>
                    <a:pt x="349" y="840"/>
                    <a:pt x="349" y="1032"/>
                    <a:pt x="349" y="1225"/>
                  </a:cubicBezTo>
                  <a:cubicBezTo>
                    <a:pt x="629" y="1225"/>
                    <a:pt x="908" y="1225"/>
                    <a:pt x="1187" y="1225"/>
                  </a:cubicBezTo>
                  <a:cubicBezTo>
                    <a:pt x="1187" y="1033"/>
                    <a:pt x="1187" y="842"/>
                    <a:pt x="1187" y="651"/>
                  </a:cubicBezTo>
                  <a:cubicBezTo>
                    <a:pt x="1183" y="652"/>
                    <a:pt x="1182" y="653"/>
                    <a:pt x="1181" y="654"/>
                  </a:cubicBezTo>
                  <a:cubicBezTo>
                    <a:pt x="1127" y="692"/>
                    <a:pt x="1073" y="730"/>
                    <a:pt x="1020" y="768"/>
                  </a:cubicBezTo>
                  <a:cubicBezTo>
                    <a:pt x="940" y="825"/>
                    <a:pt x="860" y="881"/>
                    <a:pt x="780" y="938"/>
                  </a:cubicBezTo>
                  <a:cubicBezTo>
                    <a:pt x="772" y="943"/>
                    <a:pt x="766" y="944"/>
                    <a:pt x="759" y="939"/>
                  </a:cubicBezTo>
                  <a:cubicBezTo>
                    <a:pt x="748" y="931"/>
                    <a:pt x="737" y="924"/>
                    <a:pt x="727" y="917"/>
                  </a:cubicBezTo>
                  <a:cubicBezTo>
                    <a:pt x="604" y="828"/>
                    <a:pt x="481" y="739"/>
                    <a:pt x="359" y="651"/>
                  </a:cubicBezTo>
                  <a:cubicBezTo>
                    <a:pt x="356" y="649"/>
                    <a:pt x="353" y="648"/>
                    <a:pt x="349" y="645"/>
                  </a:cubicBezTo>
                  <a:close/>
                  <a:moveTo>
                    <a:pt x="1222" y="446"/>
                  </a:moveTo>
                  <a:cubicBezTo>
                    <a:pt x="1222" y="445"/>
                    <a:pt x="1221" y="444"/>
                    <a:pt x="1220" y="443"/>
                  </a:cubicBezTo>
                  <a:cubicBezTo>
                    <a:pt x="918" y="443"/>
                    <a:pt x="615" y="443"/>
                    <a:pt x="308" y="443"/>
                  </a:cubicBezTo>
                  <a:cubicBezTo>
                    <a:pt x="315" y="449"/>
                    <a:pt x="319" y="452"/>
                    <a:pt x="323" y="455"/>
                  </a:cubicBezTo>
                  <a:cubicBezTo>
                    <a:pt x="371" y="489"/>
                    <a:pt x="419" y="524"/>
                    <a:pt x="467" y="559"/>
                  </a:cubicBezTo>
                  <a:cubicBezTo>
                    <a:pt x="565" y="630"/>
                    <a:pt x="663" y="701"/>
                    <a:pt x="760" y="772"/>
                  </a:cubicBezTo>
                  <a:cubicBezTo>
                    <a:pt x="767" y="777"/>
                    <a:pt x="771" y="777"/>
                    <a:pt x="777" y="772"/>
                  </a:cubicBezTo>
                  <a:cubicBezTo>
                    <a:pt x="797" y="757"/>
                    <a:pt x="819" y="742"/>
                    <a:pt x="839" y="727"/>
                  </a:cubicBezTo>
                  <a:cubicBezTo>
                    <a:pt x="962" y="637"/>
                    <a:pt x="1086" y="547"/>
                    <a:pt x="1209" y="457"/>
                  </a:cubicBezTo>
                  <a:cubicBezTo>
                    <a:pt x="1213" y="453"/>
                    <a:pt x="1218" y="450"/>
                    <a:pt x="1222" y="446"/>
                  </a:cubicBezTo>
                  <a:close/>
                </a:path>
              </a:pathLst>
            </a:custGeom>
            <a:solidFill>
              <a:srgbClr val="DDD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50" name="Título 1"/>
          <p:cNvSpPr txBox="1">
            <a:spLocks/>
          </p:cNvSpPr>
          <p:nvPr/>
        </p:nvSpPr>
        <p:spPr>
          <a:xfrm>
            <a:off x="4550385" y="6065192"/>
            <a:ext cx="4406751" cy="686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000" b="1" dirty="0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talktohadi@gmail.com</a:t>
            </a:r>
            <a:endParaRPr lang="en-GB" sz="2000" b="1" dirty="0">
              <a:solidFill>
                <a:srgbClr val="DDDC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1" name="Imagen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97" y="533601"/>
            <a:ext cx="1583723" cy="1583723"/>
          </a:xfrm>
          <a:prstGeom prst="rect">
            <a:avLst/>
          </a:prstGeom>
        </p:spPr>
      </p:pic>
      <p:sp>
        <p:nvSpPr>
          <p:cNvPr id="52" name="Título 1"/>
          <p:cNvSpPr txBox="1">
            <a:spLocks/>
          </p:cNvSpPr>
          <p:nvPr/>
        </p:nvSpPr>
        <p:spPr>
          <a:xfrm>
            <a:off x="5676997" y="3547074"/>
            <a:ext cx="1941775" cy="4754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000" b="1" dirty="0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</a:t>
            </a:r>
            <a:r>
              <a:rPr lang="es-ES" sz="2000" b="1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talktoHadi</a:t>
            </a:r>
            <a:endParaRPr lang="en-GB" sz="2000" b="1" dirty="0">
              <a:solidFill>
                <a:srgbClr val="DDDC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Título 1"/>
          <p:cNvSpPr txBox="1">
            <a:spLocks/>
          </p:cNvSpPr>
          <p:nvPr/>
        </p:nvSpPr>
        <p:spPr>
          <a:xfrm>
            <a:off x="7355725" y="1504367"/>
            <a:ext cx="1941775" cy="4754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000" b="1" dirty="0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</a:t>
            </a:r>
            <a:r>
              <a:rPr lang="es-ES" sz="2000" b="1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talktoHadi</a:t>
            </a:r>
            <a:endParaRPr lang="en-GB" sz="2000" b="1" dirty="0">
              <a:solidFill>
                <a:srgbClr val="DDDC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6" name="Group 16"/>
          <p:cNvGrpSpPr>
            <a:grpSpLocks noChangeAspect="1"/>
          </p:cNvGrpSpPr>
          <p:nvPr/>
        </p:nvGrpSpPr>
        <p:grpSpPr bwMode="auto">
          <a:xfrm>
            <a:off x="335462" y="3769773"/>
            <a:ext cx="1067654" cy="1065948"/>
            <a:chOff x="2" y="1"/>
            <a:chExt cx="3755" cy="3749"/>
          </a:xfrm>
        </p:grpSpPr>
        <p:sp>
          <p:nvSpPr>
            <p:cNvPr id="57" name="AutoShape 15"/>
            <p:cNvSpPr>
              <a:spLocks noChangeAspect="1" noChangeArrowheads="1" noTextEdit="1"/>
            </p:cNvSpPr>
            <p:nvPr/>
          </p:nvSpPr>
          <p:spPr bwMode="auto">
            <a:xfrm>
              <a:off x="2" y="1"/>
              <a:ext cx="3755" cy="3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17"/>
            <p:cNvSpPr>
              <a:spLocks noEditPoints="1"/>
            </p:cNvSpPr>
            <p:nvPr/>
          </p:nvSpPr>
          <p:spPr bwMode="auto">
            <a:xfrm>
              <a:off x="2" y="-139"/>
              <a:ext cx="3911" cy="4050"/>
            </a:xfrm>
            <a:custGeom>
              <a:avLst/>
              <a:gdLst>
                <a:gd name="T0" fmla="*/ 0 w 1653"/>
                <a:gd name="T1" fmla="*/ 808 h 1711"/>
                <a:gd name="T2" fmla="*/ 16 w 1653"/>
                <a:gd name="T3" fmla="*/ 698 h 1711"/>
                <a:gd name="T4" fmla="*/ 666 w 1653"/>
                <a:gd name="T5" fmla="*/ 68 h 1711"/>
                <a:gd name="T6" fmla="*/ 1575 w 1653"/>
                <a:gd name="T7" fmla="*/ 710 h 1711"/>
                <a:gd name="T8" fmla="*/ 946 w 1653"/>
                <a:gd name="T9" fmla="*/ 1628 h 1711"/>
                <a:gd name="T10" fmla="*/ 14 w 1653"/>
                <a:gd name="T11" fmla="*/ 991 h 1711"/>
                <a:gd name="T12" fmla="*/ 0 w 1653"/>
                <a:gd name="T13" fmla="*/ 892 h 1711"/>
                <a:gd name="T14" fmla="*/ 0 w 1653"/>
                <a:gd name="T15" fmla="*/ 808 h 1711"/>
                <a:gd name="T16" fmla="*/ 752 w 1653"/>
                <a:gd name="T17" fmla="*/ 1209 h 1711"/>
                <a:gd name="T18" fmla="*/ 789 w 1653"/>
                <a:gd name="T19" fmla="*/ 1234 h 1711"/>
                <a:gd name="T20" fmla="*/ 1048 w 1653"/>
                <a:gd name="T21" fmla="*/ 1410 h 1711"/>
                <a:gd name="T22" fmla="*/ 1117 w 1653"/>
                <a:gd name="T23" fmla="*/ 1385 h 1711"/>
                <a:gd name="T24" fmla="*/ 1147 w 1653"/>
                <a:gd name="T25" fmla="*/ 1252 h 1711"/>
                <a:gd name="T26" fmla="*/ 1242 w 1653"/>
                <a:gd name="T27" fmla="*/ 806 h 1711"/>
                <a:gd name="T28" fmla="*/ 1289 w 1653"/>
                <a:gd name="T29" fmla="*/ 579 h 1711"/>
                <a:gd name="T30" fmla="*/ 1312 w 1653"/>
                <a:gd name="T31" fmla="*/ 427 h 1711"/>
                <a:gd name="T32" fmla="*/ 1282 w 1653"/>
                <a:gd name="T33" fmla="*/ 397 h 1711"/>
                <a:gd name="T34" fmla="*/ 1223 w 1653"/>
                <a:gd name="T35" fmla="*/ 413 h 1711"/>
                <a:gd name="T36" fmla="*/ 987 w 1653"/>
                <a:gd name="T37" fmla="*/ 503 h 1711"/>
                <a:gd name="T38" fmla="*/ 772 w 1653"/>
                <a:gd name="T39" fmla="*/ 587 h 1711"/>
                <a:gd name="T40" fmla="*/ 526 w 1653"/>
                <a:gd name="T41" fmla="*/ 679 h 1711"/>
                <a:gd name="T42" fmla="*/ 300 w 1653"/>
                <a:gd name="T43" fmla="*/ 766 h 1711"/>
                <a:gd name="T44" fmla="*/ 151 w 1653"/>
                <a:gd name="T45" fmla="*/ 824 h 1711"/>
                <a:gd name="T46" fmla="*/ 132 w 1653"/>
                <a:gd name="T47" fmla="*/ 889 h 1711"/>
                <a:gd name="T48" fmla="*/ 170 w 1653"/>
                <a:gd name="T49" fmla="*/ 911 h 1711"/>
                <a:gd name="T50" fmla="*/ 397 w 1653"/>
                <a:gd name="T51" fmla="*/ 995 h 1711"/>
                <a:gd name="T52" fmla="*/ 433 w 1653"/>
                <a:gd name="T53" fmla="*/ 1020 h 1711"/>
                <a:gd name="T54" fmla="*/ 496 w 1653"/>
                <a:gd name="T55" fmla="*/ 1219 h 1711"/>
                <a:gd name="T56" fmla="*/ 543 w 1653"/>
                <a:gd name="T57" fmla="*/ 1351 h 1711"/>
                <a:gd name="T58" fmla="*/ 586 w 1653"/>
                <a:gd name="T59" fmla="*/ 1362 h 1711"/>
                <a:gd name="T60" fmla="*/ 605 w 1653"/>
                <a:gd name="T61" fmla="*/ 1345 h 1711"/>
                <a:gd name="T62" fmla="*/ 752 w 1653"/>
                <a:gd name="T63" fmla="*/ 1209 h 1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3" h="1711">
                  <a:moveTo>
                    <a:pt x="0" y="808"/>
                  </a:moveTo>
                  <a:cubicBezTo>
                    <a:pt x="5" y="771"/>
                    <a:pt x="9" y="734"/>
                    <a:pt x="16" y="698"/>
                  </a:cubicBezTo>
                  <a:cubicBezTo>
                    <a:pt x="77" y="375"/>
                    <a:pt x="341" y="119"/>
                    <a:pt x="666" y="68"/>
                  </a:cubicBezTo>
                  <a:cubicBezTo>
                    <a:pt x="1096" y="0"/>
                    <a:pt x="1495" y="281"/>
                    <a:pt x="1575" y="710"/>
                  </a:cubicBezTo>
                  <a:cubicBezTo>
                    <a:pt x="1653" y="1132"/>
                    <a:pt x="1368" y="1548"/>
                    <a:pt x="946" y="1628"/>
                  </a:cubicBezTo>
                  <a:cubicBezTo>
                    <a:pt x="509" y="1711"/>
                    <a:pt x="96" y="1429"/>
                    <a:pt x="14" y="991"/>
                  </a:cubicBezTo>
                  <a:cubicBezTo>
                    <a:pt x="8" y="958"/>
                    <a:pt x="4" y="925"/>
                    <a:pt x="0" y="892"/>
                  </a:cubicBezTo>
                  <a:cubicBezTo>
                    <a:pt x="0" y="864"/>
                    <a:pt x="0" y="836"/>
                    <a:pt x="0" y="808"/>
                  </a:cubicBezTo>
                  <a:close/>
                  <a:moveTo>
                    <a:pt x="752" y="1209"/>
                  </a:moveTo>
                  <a:cubicBezTo>
                    <a:pt x="766" y="1218"/>
                    <a:pt x="777" y="1226"/>
                    <a:pt x="789" y="1234"/>
                  </a:cubicBezTo>
                  <a:cubicBezTo>
                    <a:pt x="875" y="1293"/>
                    <a:pt x="961" y="1351"/>
                    <a:pt x="1048" y="1410"/>
                  </a:cubicBezTo>
                  <a:cubicBezTo>
                    <a:pt x="1078" y="1431"/>
                    <a:pt x="1108" y="1421"/>
                    <a:pt x="1117" y="1385"/>
                  </a:cubicBezTo>
                  <a:cubicBezTo>
                    <a:pt x="1128" y="1341"/>
                    <a:pt x="1137" y="1297"/>
                    <a:pt x="1147" y="1252"/>
                  </a:cubicBezTo>
                  <a:cubicBezTo>
                    <a:pt x="1179" y="1104"/>
                    <a:pt x="1210" y="955"/>
                    <a:pt x="1242" y="806"/>
                  </a:cubicBezTo>
                  <a:cubicBezTo>
                    <a:pt x="1258" y="730"/>
                    <a:pt x="1274" y="655"/>
                    <a:pt x="1289" y="579"/>
                  </a:cubicBezTo>
                  <a:cubicBezTo>
                    <a:pt x="1298" y="529"/>
                    <a:pt x="1306" y="478"/>
                    <a:pt x="1312" y="427"/>
                  </a:cubicBezTo>
                  <a:cubicBezTo>
                    <a:pt x="1315" y="404"/>
                    <a:pt x="1305" y="394"/>
                    <a:pt x="1282" y="397"/>
                  </a:cubicBezTo>
                  <a:cubicBezTo>
                    <a:pt x="1262" y="399"/>
                    <a:pt x="1242" y="406"/>
                    <a:pt x="1223" y="413"/>
                  </a:cubicBezTo>
                  <a:cubicBezTo>
                    <a:pt x="1144" y="443"/>
                    <a:pt x="1066" y="473"/>
                    <a:pt x="987" y="503"/>
                  </a:cubicBezTo>
                  <a:cubicBezTo>
                    <a:pt x="915" y="531"/>
                    <a:pt x="844" y="559"/>
                    <a:pt x="772" y="587"/>
                  </a:cubicBezTo>
                  <a:cubicBezTo>
                    <a:pt x="690" y="618"/>
                    <a:pt x="608" y="648"/>
                    <a:pt x="526" y="679"/>
                  </a:cubicBezTo>
                  <a:cubicBezTo>
                    <a:pt x="451" y="708"/>
                    <a:pt x="375" y="737"/>
                    <a:pt x="300" y="766"/>
                  </a:cubicBezTo>
                  <a:cubicBezTo>
                    <a:pt x="250" y="785"/>
                    <a:pt x="200" y="803"/>
                    <a:pt x="151" y="824"/>
                  </a:cubicBezTo>
                  <a:cubicBezTo>
                    <a:pt x="115" y="839"/>
                    <a:pt x="107" y="867"/>
                    <a:pt x="132" y="889"/>
                  </a:cubicBezTo>
                  <a:cubicBezTo>
                    <a:pt x="143" y="898"/>
                    <a:pt x="156" y="906"/>
                    <a:pt x="170" y="911"/>
                  </a:cubicBezTo>
                  <a:cubicBezTo>
                    <a:pt x="245" y="940"/>
                    <a:pt x="322" y="967"/>
                    <a:pt x="397" y="995"/>
                  </a:cubicBezTo>
                  <a:cubicBezTo>
                    <a:pt x="411" y="1001"/>
                    <a:pt x="429" y="1009"/>
                    <a:pt x="433" y="1020"/>
                  </a:cubicBezTo>
                  <a:cubicBezTo>
                    <a:pt x="456" y="1086"/>
                    <a:pt x="474" y="1153"/>
                    <a:pt x="496" y="1219"/>
                  </a:cubicBezTo>
                  <a:cubicBezTo>
                    <a:pt x="510" y="1264"/>
                    <a:pt x="526" y="1307"/>
                    <a:pt x="543" y="1351"/>
                  </a:cubicBezTo>
                  <a:cubicBezTo>
                    <a:pt x="551" y="1370"/>
                    <a:pt x="568" y="1374"/>
                    <a:pt x="586" y="1362"/>
                  </a:cubicBezTo>
                  <a:cubicBezTo>
                    <a:pt x="593" y="1358"/>
                    <a:pt x="599" y="1351"/>
                    <a:pt x="605" y="1345"/>
                  </a:cubicBezTo>
                  <a:cubicBezTo>
                    <a:pt x="654" y="1300"/>
                    <a:pt x="703" y="1255"/>
                    <a:pt x="752" y="1209"/>
                  </a:cubicBezTo>
                  <a:close/>
                </a:path>
              </a:pathLst>
            </a:custGeom>
            <a:solidFill>
              <a:srgbClr val="DDD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18"/>
            <p:cNvSpPr>
              <a:spLocks noEditPoints="1"/>
            </p:cNvSpPr>
            <p:nvPr/>
          </p:nvSpPr>
          <p:spPr bwMode="auto">
            <a:xfrm>
              <a:off x="255" y="794"/>
              <a:ext cx="2858" cy="2454"/>
            </a:xfrm>
            <a:custGeom>
              <a:avLst/>
              <a:gdLst>
                <a:gd name="T0" fmla="*/ 645 w 1208"/>
                <a:gd name="T1" fmla="*/ 815 h 1037"/>
                <a:gd name="T2" fmla="*/ 498 w 1208"/>
                <a:gd name="T3" fmla="*/ 951 h 1037"/>
                <a:gd name="T4" fmla="*/ 479 w 1208"/>
                <a:gd name="T5" fmla="*/ 968 h 1037"/>
                <a:gd name="T6" fmla="*/ 436 w 1208"/>
                <a:gd name="T7" fmla="*/ 957 h 1037"/>
                <a:gd name="T8" fmla="*/ 389 w 1208"/>
                <a:gd name="T9" fmla="*/ 825 h 1037"/>
                <a:gd name="T10" fmla="*/ 326 w 1208"/>
                <a:gd name="T11" fmla="*/ 626 h 1037"/>
                <a:gd name="T12" fmla="*/ 290 w 1208"/>
                <a:gd name="T13" fmla="*/ 601 h 1037"/>
                <a:gd name="T14" fmla="*/ 63 w 1208"/>
                <a:gd name="T15" fmla="*/ 517 h 1037"/>
                <a:gd name="T16" fmla="*/ 25 w 1208"/>
                <a:gd name="T17" fmla="*/ 495 h 1037"/>
                <a:gd name="T18" fmla="*/ 44 w 1208"/>
                <a:gd name="T19" fmla="*/ 430 h 1037"/>
                <a:gd name="T20" fmla="*/ 193 w 1208"/>
                <a:gd name="T21" fmla="*/ 372 h 1037"/>
                <a:gd name="T22" fmla="*/ 419 w 1208"/>
                <a:gd name="T23" fmla="*/ 285 h 1037"/>
                <a:gd name="T24" fmla="*/ 665 w 1208"/>
                <a:gd name="T25" fmla="*/ 193 h 1037"/>
                <a:gd name="T26" fmla="*/ 880 w 1208"/>
                <a:gd name="T27" fmla="*/ 109 h 1037"/>
                <a:gd name="T28" fmla="*/ 1116 w 1208"/>
                <a:gd name="T29" fmla="*/ 19 h 1037"/>
                <a:gd name="T30" fmla="*/ 1175 w 1208"/>
                <a:gd name="T31" fmla="*/ 3 h 1037"/>
                <a:gd name="T32" fmla="*/ 1205 w 1208"/>
                <a:gd name="T33" fmla="*/ 33 h 1037"/>
                <a:gd name="T34" fmla="*/ 1182 w 1208"/>
                <a:gd name="T35" fmla="*/ 185 h 1037"/>
                <a:gd name="T36" fmla="*/ 1135 w 1208"/>
                <a:gd name="T37" fmla="*/ 412 h 1037"/>
                <a:gd name="T38" fmla="*/ 1040 w 1208"/>
                <a:gd name="T39" fmla="*/ 858 h 1037"/>
                <a:gd name="T40" fmla="*/ 1010 w 1208"/>
                <a:gd name="T41" fmla="*/ 991 h 1037"/>
                <a:gd name="T42" fmla="*/ 941 w 1208"/>
                <a:gd name="T43" fmla="*/ 1016 h 1037"/>
                <a:gd name="T44" fmla="*/ 682 w 1208"/>
                <a:gd name="T45" fmla="*/ 840 h 1037"/>
                <a:gd name="T46" fmla="*/ 645 w 1208"/>
                <a:gd name="T47" fmla="*/ 815 h 1037"/>
                <a:gd name="T48" fmla="*/ 946 w 1208"/>
                <a:gd name="T49" fmla="*/ 222 h 1037"/>
                <a:gd name="T50" fmla="*/ 944 w 1208"/>
                <a:gd name="T51" fmla="*/ 219 h 1037"/>
                <a:gd name="T52" fmla="*/ 936 w 1208"/>
                <a:gd name="T53" fmla="*/ 223 h 1037"/>
                <a:gd name="T54" fmla="*/ 704 w 1208"/>
                <a:gd name="T55" fmla="*/ 375 h 1037"/>
                <a:gd name="T56" fmla="*/ 397 w 1208"/>
                <a:gd name="T57" fmla="*/ 574 h 1037"/>
                <a:gd name="T58" fmla="*/ 388 w 1208"/>
                <a:gd name="T59" fmla="*/ 599 h 1037"/>
                <a:gd name="T60" fmla="*/ 442 w 1208"/>
                <a:gd name="T61" fmla="*/ 780 h 1037"/>
                <a:gd name="T62" fmla="*/ 462 w 1208"/>
                <a:gd name="T63" fmla="*/ 839 h 1037"/>
                <a:gd name="T64" fmla="*/ 476 w 1208"/>
                <a:gd name="T65" fmla="*/ 721 h 1037"/>
                <a:gd name="T66" fmla="*/ 518 w 1208"/>
                <a:gd name="T67" fmla="*/ 639 h 1037"/>
                <a:gd name="T68" fmla="*/ 555 w 1208"/>
                <a:gd name="T69" fmla="*/ 605 h 1037"/>
                <a:gd name="T70" fmla="*/ 855 w 1208"/>
                <a:gd name="T71" fmla="*/ 313 h 1037"/>
                <a:gd name="T72" fmla="*/ 946 w 1208"/>
                <a:gd name="T73" fmla="*/ 222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08" h="1037">
                  <a:moveTo>
                    <a:pt x="645" y="815"/>
                  </a:moveTo>
                  <a:cubicBezTo>
                    <a:pt x="596" y="861"/>
                    <a:pt x="547" y="906"/>
                    <a:pt x="498" y="951"/>
                  </a:cubicBezTo>
                  <a:cubicBezTo>
                    <a:pt x="492" y="957"/>
                    <a:pt x="486" y="964"/>
                    <a:pt x="479" y="968"/>
                  </a:cubicBezTo>
                  <a:cubicBezTo>
                    <a:pt x="461" y="980"/>
                    <a:pt x="444" y="976"/>
                    <a:pt x="436" y="957"/>
                  </a:cubicBezTo>
                  <a:cubicBezTo>
                    <a:pt x="419" y="913"/>
                    <a:pt x="403" y="870"/>
                    <a:pt x="389" y="825"/>
                  </a:cubicBezTo>
                  <a:cubicBezTo>
                    <a:pt x="367" y="759"/>
                    <a:pt x="349" y="692"/>
                    <a:pt x="326" y="626"/>
                  </a:cubicBezTo>
                  <a:cubicBezTo>
                    <a:pt x="322" y="615"/>
                    <a:pt x="304" y="607"/>
                    <a:pt x="290" y="601"/>
                  </a:cubicBezTo>
                  <a:cubicBezTo>
                    <a:pt x="215" y="573"/>
                    <a:pt x="138" y="546"/>
                    <a:pt x="63" y="517"/>
                  </a:cubicBezTo>
                  <a:cubicBezTo>
                    <a:pt x="49" y="512"/>
                    <a:pt x="36" y="504"/>
                    <a:pt x="25" y="495"/>
                  </a:cubicBezTo>
                  <a:cubicBezTo>
                    <a:pt x="0" y="473"/>
                    <a:pt x="8" y="445"/>
                    <a:pt x="44" y="430"/>
                  </a:cubicBezTo>
                  <a:cubicBezTo>
                    <a:pt x="93" y="409"/>
                    <a:pt x="143" y="391"/>
                    <a:pt x="193" y="372"/>
                  </a:cubicBezTo>
                  <a:cubicBezTo>
                    <a:pt x="268" y="343"/>
                    <a:pt x="344" y="314"/>
                    <a:pt x="419" y="285"/>
                  </a:cubicBezTo>
                  <a:cubicBezTo>
                    <a:pt x="501" y="254"/>
                    <a:pt x="583" y="224"/>
                    <a:pt x="665" y="193"/>
                  </a:cubicBezTo>
                  <a:cubicBezTo>
                    <a:pt x="737" y="165"/>
                    <a:pt x="808" y="137"/>
                    <a:pt x="880" y="109"/>
                  </a:cubicBezTo>
                  <a:cubicBezTo>
                    <a:pt x="959" y="79"/>
                    <a:pt x="1037" y="49"/>
                    <a:pt x="1116" y="19"/>
                  </a:cubicBezTo>
                  <a:cubicBezTo>
                    <a:pt x="1135" y="12"/>
                    <a:pt x="1155" y="5"/>
                    <a:pt x="1175" y="3"/>
                  </a:cubicBezTo>
                  <a:cubicBezTo>
                    <a:pt x="1198" y="0"/>
                    <a:pt x="1208" y="10"/>
                    <a:pt x="1205" y="33"/>
                  </a:cubicBezTo>
                  <a:cubicBezTo>
                    <a:pt x="1199" y="84"/>
                    <a:pt x="1191" y="135"/>
                    <a:pt x="1182" y="185"/>
                  </a:cubicBezTo>
                  <a:cubicBezTo>
                    <a:pt x="1167" y="261"/>
                    <a:pt x="1151" y="336"/>
                    <a:pt x="1135" y="412"/>
                  </a:cubicBezTo>
                  <a:cubicBezTo>
                    <a:pt x="1103" y="561"/>
                    <a:pt x="1072" y="710"/>
                    <a:pt x="1040" y="858"/>
                  </a:cubicBezTo>
                  <a:cubicBezTo>
                    <a:pt x="1030" y="903"/>
                    <a:pt x="1021" y="947"/>
                    <a:pt x="1010" y="991"/>
                  </a:cubicBezTo>
                  <a:cubicBezTo>
                    <a:pt x="1001" y="1027"/>
                    <a:pt x="971" y="1037"/>
                    <a:pt x="941" y="1016"/>
                  </a:cubicBezTo>
                  <a:cubicBezTo>
                    <a:pt x="854" y="957"/>
                    <a:pt x="768" y="899"/>
                    <a:pt x="682" y="840"/>
                  </a:cubicBezTo>
                  <a:cubicBezTo>
                    <a:pt x="670" y="832"/>
                    <a:pt x="659" y="824"/>
                    <a:pt x="645" y="815"/>
                  </a:cubicBezTo>
                  <a:close/>
                  <a:moveTo>
                    <a:pt x="946" y="222"/>
                  </a:moveTo>
                  <a:cubicBezTo>
                    <a:pt x="945" y="221"/>
                    <a:pt x="945" y="220"/>
                    <a:pt x="944" y="219"/>
                  </a:cubicBezTo>
                  <a:cubicBezTo>
                    <a:pt x="941" y="221"/>
                    <a:pt x="938" y="222"/>
                    <a:pt x="936" y="223"/>
                  </a:cubicBezTo>
                  <a:cubicBezTo>
                    <a:pt x="859" y="274"/>
                    <a:pt x="782" y="324"/>
                    <a:pt x="704" y="375"/>
                  </a:cubicBezTo>
                  <a:cubicBezTo>
                    <a:pt x="602" y="441"/>
                    <a:pt x="500" y="508"/>
                    <a:pt x="397" y="574"/>
                  </a:cubicBezTo>
                  <a:cubicBezTo>
                    <a:pt x="388" y="581"/>
                    <a:pt x="385" y="586"/>
                    <a:pt x="388" y="599"/>
                  </a:cubicBezTo>
                  <a:cubicBezTo>
                    <a:pt x="407" y="659"/>
                    <a:pt x="424" y="719"/>
                    <a:pt x="442" y="780"/>
                  </a:cubicBezTo>
                  <a:cubicBezTo>
                    <a:pt x="448" y="798"/>
                    <a:pt x="455" y="817"/>
                    <a:pt x="462" y="839"/>
                  </a:cubicBezTo>
                  <a:cubicBezTo>
                    <a:pt x="468" y="796"/>
                    <a:pt x="473" y="759"/>
                    <a:pt x="476" y="721"/>
                  </a:cubicBezTo>
                  <a:cubicBezTo>
                    <a:pt x="479" y="688"/>
                    <a:pt x="490" y="660"/>
                    <a:pt x="518" y="639"/>
                  </a:cubicBezTo>
                  <a:cubicBezTo>
                    <a:pt x="531" y="629"/>
                    <a:pt x="543" y="617"/>
                    <a:pt x="555" y="605"/>
                  </a:cubicBezTo>
                  <a:cubicBezTo>
                    <a:pt x="655" y="508"/>
                    <a:pt x="755" y="410"/>
                    <a:pt x="855" y="313"/>
                  </a:cubicBezTo>
                  <a:cubicBezTo>
                    <a:pt x="885" y="283"/>
                    <a:pt x="916" y="252"/>
                    <a:pt x="946" y="2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19"/>
            <p:cNvSpPr>
              <a:spLocks/>
            </p:cNvSpPr>
            <p:nvPr/>
          </p:nvSpPr>
          <p:spPr bwMode="auto">
            <a:xfrm>
              <a:off x="1166" y="1312"/>
              <a:ext cx="1328" cy="1468"/>
            </a:xfrm>
            <a:custGeom>
              <a:avLst/>
              <a:gdLst>
                <a:gd name="T0" fmla="*/ 561 w 561"/>
                <a:gd name="T1" fmla="*/ 3 h 620"/>
                <a:gd name="T2" fmla="*/ 470 w 561"/>
                <a:gd name="T3" fmla="*/ 94 h 620"/>
                <a:gd name="T4" fmla="*/ 170 w 561"/>
                <a:gd name="T5" fmla="*/ 386 h 620"/>
                <a:gd name="T6" fmla="*/ 133 w 561"/>
                <a:gd name="T7" fmla="*/ 420 h 620"/>
                <a:gd name="T8" fmla="*/ 91 w 561"/>
                <a:gd name="T9" fmla="*/ 502 h 620"/>
                <a:gd name="T10" fmla="*/ 77 w 561"/>
                <a:gd name="T11" fmla="*/ 620 h 620"/>
                <a:gd name="T12" fmla="*/ 57 w 561"/>
                <a:gd name="T13" fmla="*/ 561 h 620"/>
                <a:gd name="T14" fmla="*/ 3 w 561"/>
                <a:gd name="T15" fmla="*/ 380 h 620"/>
                <a:gd name="T16" fmla="*/ 12 w 561"/>
                <a:gd name="T17" fmla="*/ 355 h 620"/>
                <a:gd name="T18" fmla="*/ 319 w 561"/>
                <a:gd name="T19" fmla="*/ 156 h 620"/>
                <a:gd name="T20" fmla="*/ 551 w 561"/>
                <a:gd name="T21" fmla="*/ 4 h 620"/>
                <a:gd name="T22" fmla="*/ 559 w 561"/>
                <a:gd name="T23" fmla="*/ 0 h 620"/>
                <a:gd name="T24" fmla="*/ 561 w 561"/>
                <a:gd name="T25" fmla="*/ 3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20">
                  <a:moveTo>
                    <a:pt x="561" y="3"/>
                  </a:moveTo>
                  <a:cubicBezTo>
                    <a:pt x="531" y="33"/>
                    <a:pt x="500" y="64"/>
                    <a:pt x="470" y="94"/>
                  </a:cubicBezTo>
                  <a:cubicBezTo>
                    <a:pt x="370" y="191"/>
                    <a:pt x="270" y="289"/>
                    <a:pt x="170" y="386"/>
                  </a:cubicBezTo>
                  <a:cubicBezTo>
                    <a:pt x="158" y="398"/>
                    <a:pt x="146" y="410"/>
                    <a:pt x="133" y="420"/>
                  </a:cubicBezTo>
                  <a:cubicBezTo>
                    <a:pt x="105" y="441"/>
                    <a:pt x="94" y="469"/>
                    <a:pt x="91" y="502"/>
                  </a:cubicBezTo>
                  <a:cubicBezTo>
                    <a:pt x="88" y="540"/>
                    <a:pt x="83" y="577"/>
                    <a:pt x="77" y="620"/>
                  </a:cubicBezTo>
                  <a:cubicBezTo>
                    <a:pt x="70" y="598"/>
                    <a:pt x="63" y="579"/>
                    <a:pt x="57" y="561"/>
                  </a:cubicBezTo>
                  <a:cubicBezTo>
                    <a:pt x="39" y="500"/>
                    <a:pt x="22" y="440"/>
                    <a:pt x="3" y="380"/>
                  </a:cubicBezTo>
                  <a:cubicBezTo>
                    <a:pt x="0" y="367"/>
                    <a:pt x="3" y="362"/>
                    <a:pt x="12" y="355"/>
                  </a:cubicBezTo>
                  <a:cubicBezTo>
                    <a:pt x="115" y="289"/>
                    <a:pt x="217" y="222"/>
                    <a:pt x="319" y="156"/>
                  </a:cubicBezTo>
                  <a:cubicBezTo>
                    <a:pt x="397" y="105"/>
                    <a:pt x="474" y="55"/>
                    <a:pt x="551" y="4"/>
                  </a:cubicBezTo>
                  <a:cubicBezTo>
                    <a:pt x="553" y="3"/>
                    <a:pt x="556" y="2"/>
                    <a:pt x="559" y="0"/>
                  </a:cubicBezTo>
                  <a:cubicBezTo>
                    <a:pt x="560" y="1"/>
                    <a:pt x="560" y="2"/>
                    <a:pt x="561" y="3"/>
                  </a:cubicBezTo>
                  <a:close/>
                </a:path>
              </a:pathLst>
            </a:custGeom>
            <a:solidFill>
              <a:srgbClr val="DDD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61" name="Título 1"/>
          <p:cNvSpPr txBox="1">
            <a:spLocks/>
          </p:cNvSpPr>
          <p:nvPr/>
        </p:nvSpPr>
        <p:spPr>
          <a:xfrm>
            <a:off x="1453376" y="3958478"/>
            <a:ext cx="2323356" cy="686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b="1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talktoHadi</a:t>
            </a:r>
            <a:endParaRPr lang="en-GB" sz="2800" b="1" dirty="0">
              <a:solidFill>
                <a:srgbClr val="DDDC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34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alktoHadi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5622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7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23850" y="2933700"/>
            <a:ext cx="8477250" cy="742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238125" y="1492250"/>
            <a:ext cx="9620250" cy="2387600"/>
          </a:xfrm>
        </p:spPr>
        <p:txBody>
          <a:bodyPr anchor="ctr">
            <a:normAutofit/>
          </a:bodyPr>
          <a:lstStyle/>
          <a:p>
            <a:r>
              <a:rPr lang="es-ES" sz="36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So…</a:t>
            </a:r>
            <a:r>
              <a:rPr lang="es-E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es-E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s-ES" sz="5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es-ES" sz="5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s-ES" sz="5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</a:t>
            </a:r>
            <a:r>
              <a:rPr lang="es-ES" sz="5400" dirty="0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es-ES" sz="5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</a:t>
            </a:r>
            <a:r>
              <a:rPr lang="es-ES" sz="5400" dirty="0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5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feeling</a:t>
            </a:r>
            <a:r>
              <a:rPr lang="es-ES" sz="5400" dirty="0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5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today</a:t>
            </a:r>
            <a:r>
              <a:rPr lang="es-ES" sz="5400" dirty="0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  <a:endParaRPr lang="en-GB" sz="5400" dirty="0">
              <a:solidFill>
                <a:srgbClr val="DDDC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376587" y="5956984"/>
            <a:ext cx="2738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600" dirty="0" err="1" smtClean="0"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talktoHadi</a:t>
            </a:r>
            <a:endParaRPr lang="en-GB" dirty="0"/>
          </a:p>
        </p:txBody>
      </p:sp>
      <p:sp>
        <p:nvSpPr>
          <p:cNvPr id="9" name="Rectángulo 8"/>
          <p:cNvSpPr/>
          <p:nvPr/>
        </p:nvSpPr>
        <p:spPr>
          <a:xfrm>
            <a:off x="1085850" y="6063129"/>
            <a:ext cx="40908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t</a:t>
            </a:r>
            <a:r>
              <a:rPr lang="es-ES" sz="2400" dirty="0" smtClean="0"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ry </a:t>
            </a:r>
            <a:r>
              <a:rPr lang="es-ES" sz="2400" dirty="0" err="1" smtClean="0"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it</a:t>
            </a:r>
            <a:r>
              <a:rPr lang="es-ES" sz="2400" dirty="0" smtClean="0"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</a:t>
            </a:r>
            <a:r>
              <a:rPr lang="es-ES" sz="2400" dirty="0" err="1" smtClean="0"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on</a:t>
            </a:r>
            <a:r>
              <a:rPr lang="es-ES" sz="2400" dirty="0" smtClean="0"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</a:t>
            </a:r>
            <a:r>
              <a:rPr lang="es-ES" sz="2400" dirty="0" err="1" smtClean="0"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Telegram</a:t>
            </a:r>
            <a:r>
              <a:rPr lang="es-ES" sz="2400" dirty="0" smtClean="0"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</a:t>
            </a:r>
            <a:r>
              <a:rPr lang="es-ES" sz="2400" b="1" dirty="0" err="1" smtClean="0"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now</a:t>
            </a:r>
            <a:endParaRPr lang="en-GB" sz="1200" b="1" dirty="0"/>
          </a:p>
        </p:txBody>
      </p:sp>
      <p:sp>
        <p:nvSpPr>
          <p:cNvPr id="12" name="Flecha derecha 11"/>
          <p:cNvSpPr/>
          <p:nvPr/>
        </p:nvSpPr>
        <p:spPr>
          <a:xfrm>
            <a:off x="4692977" y="6132379"/>
            <a:ext cx="919910" cy="3231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6"/>
          <p:cNvGrpSpPr>
            <a:grpSpLocks noChangeAspect="1"/>
          </p:cNvGrpSpPr>
          <p:nvPr/>
        </p:nvGrpSpPr>
        <p:grpSpPr bwMode="auto">
          <a:xfrm>
            <a:off x="157312" y="5728003"/>
            <a:ext cx="876713" cy="875312"/>
            <a:chOff x="2" y="1"/>
            <a:chExt cx="3755" cy="3749"/>
          </a:xfrm>
        </p:grpSpPr>
        <p:sp>
          <p:nvSpPr>
            <p:cNvPr id="14" name="AutoShape 15"/>
            <p:cNvSpPr>
              <a:spLocks noChangeAspect="1" noChangeArrowheads="1" noTextEdit="1"/>
            </p:cNvSpPr>
            <p:nvPr/>
          </p:nvSpPr>
          <p:spPr bwMode="auto">
            <a:xfrm>
              <a:off x="2" y="1"/>
              <a:ext cx="3755" cy="3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7"/>
            <p:cNvSpPr>
              <a:spLocks noEditPoints="1"/>
            </p:cNvSpPr>
            <p:nvPr/>
          </p:nvSpPr>
          <p:spPr bwMode="auto">
            <a:xfrm>
              <a:off x="2" y="-139"/>
              <a:ext cx="3911" cy="4050"/>
            </a:xfrm>
            <a:custGeom>
              <a:avLst/>
              <a:gdLst>
                <a:gd name="T0" fmla="*/ 0 w 1653"/>
                <a:gd name="T1" fmla="*/ 808 h 1711"/>
                <a:gd name="T2" fmla="*/ 16 w 1653"/>
                <a:gd name="T3" fmla="*/ 698 h 1711"/>
                <a:gd name="T4" fmla="*/ 666 w 1653"/>
                <a:gd name="T5" fmla="*/ 68 h 1711"/>
                <a:gd name="T6" fmla="*/ 1575 w 1653"/>
                <a:gd name="T7" fmla="*/ 710 h 1711"/>
                <a:gd name="T8" fmla="*/ 946 w 1653"/>
                <a:gd name="T9" fmla="*/ 1628 h 1711"/>
                <a:gd name="T10" fmla="*/ 14 w 1653"/>
                <a:gd name="T11" fmla="*/ 991 h 1711"/>
                <a:gd name="T12" fmla="*/ 0 w 1653"/>
                <a:gd name="T13" fmla="*/ 892 h 1711"/>
                <a:gd name="T14" fmla="*/ 0 w 1653"/>
                <a:gd name="T15" fmla="*/ 808 h 1711"/>
                <a:gd name="T16" fmla="*/ 752 w 1653"/>
                <a:gd name="T17" fmla="*/ 1209 h 1711"/>
                <a:gd name="T18" fmla="*/ 789 w 1653"/>
                <a:gd name="T19" fmla="*/ 1234 h 1711"/>
                <a:gd name="T20" fmla="*/ 1048 w 1653"/>
                <a:gd name="T21" fmla="*/ 1410 h 1711"/>
                <a:gd name="T22" fmla="*/ 1117 w 1653"/>
                <a:gd name="T23" fmla="*/ 1385 h 1711"/>
                <a:gd name="T24" fmla="*/ 1147 w 1653"/>
                <a:gd name="T25" fmla="*/ 1252 h 1711"/>
                <a:gd name="T26" fmla="*/ 1242 w 1653"/>
                <a:gd name="T27" fmla="*/ 806 h 1711"/>
                <a:gd name="T28" fmla="*/ 1289 w 1653"/>
                <a:gd name="T29" fmla="*/ 579 h 1711"/>
                <a:gd name="T30" fmla="*/ 1312 w 1653"/>
                <a:gd name="T31" fmla="*/ 427 h 1711"/>
                <a:gd name="T32" fmla="*/ 1282 w 1653"/>
                <a:gd name="T33" fmla="*/ 397 h 1711"/>
                <a:gd name="T34" fmla="*/ 1223 w 1653"/>
                <a:gd name="T35" fmla="*/ 413 h 1711"/>
                <a:gd name="T36" fmla="*/ 987 w 1653"/>
                <a:gd name="T37" fmla="*/ 503 h 1711"/>
                <a:gd name="T38" fmla="*/ 772 w 1653"/>
                <a:gd name="T39" fmla="*/ 587 h 1711"/>
                <a:gd name="T40" fmla="*/ 526 w 1653"/>
                <a:gd name="T41" fmla="*/ 679 h 1711"/>
                <a:gd name="T42" fmla="*/ 300 w 1653"/>
                <a:gd name="T43" fmla="*/ 766 h 1711"/>
                <a:gd name="T44" fmla="*/ 151 w 1653"/>
                <a:gd name="T45" fmla="*/ 824 h 1711"/>
                <a:gd name="T46" fmla="*/ 132 w 1653"/>
                <a:gd name="T47" fmla="*/ 889 h 1711"/>
                <a:gd name="T48" fmla="*/ 170 w 1653"/>
                <a:gd name="T49" fmla="*/ 911 h 1711"/>
                <a:gd name="T50" fmla="*/ 397 w 1653"/>
                <a:gd name="T51" fmla="*/ 995 h 1711"/>
                <a:gd name="T52" fmla="*/ 433 w 1653"/>
                <a:gd name="T53" fmla="*/ 1020 h 1711"/>
                <a:gd name="T54" fmla="*/ 496 w 1653"/>
                <a:gd name="T55" fmla="*/ 1219 h 1711"/>
                <a:gd name="T56" fmla="*/ 543 w 1653"/>
                <a:gd name="T57" fmla="*/ 1351 h 1711"/>
                <a:gd name="T58" fmla="*/ 586 w 1653"/>
                <a:gd name="T59" fmla="*/ 1362 h 1711"/>
                <a:gd name="T60" fmla="*/ 605 w 1653"/>
                <a:gd name="T61" fmla="*/ 1345 h 1711"/>
                <a:gd name="T62" fmla="*/ 752 w 1653"/>
                <a:gd name="T63" fmla="*/ 1209 h 1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3" h="1711">
                  <a:moveTo>
                    <a:pt x="0" y="808"/>
                  </a:moveTo>
                  <a:cubicBezTo>
                    <a:pt x="5" y="771"/>
                    <a:pt x="9" y="734"/>
                    <a:pt x="16" y="698"/>
                  </a:cubicBezTo>
                  <a:cubicBezTo>
                    <a:pt x="77" y="375"/>
                    <a:pt x="341" y="119"/>
                    <a:pt x="666" y="68"/>
                  </a:cubicBezTo>
                  <a:cubicBezTo>
                    <a:pt x="1096" y="0"/>
                    <a:pt x="1495" y="281"/>
                    <a:pt x="1575" y="710"/>
                  </a:cubicBezTo>
                  <a:cubicBezTo>
                    <a:pt x="1653" y="1132"/>
                    <a:pt x="1368" y="1548"/>
                    <a:pt x="946" y="1628"/>
                  </a:cubicBezTo>
                  <a:cubicBezTo>
                    <a:pt x="509" y="1711"/>
                    <a:pt x="96" y="1429"/>
                    <a:pt x="14" y="991"/>
                  </a:cubicBezTo>
                  <a:cubicBezTo>
                    <a:pt x="8" y="958"/>
                    <a:pt x="4" y="925"/>
                    <a:pt x="0" y="892"/>
                  </a:cubicBezTo>
                  <a:cubicBezTo>
                    <a:pt x="0" y="864"/>
                    <a:pt x="0" y="836"/>
                    <a:pt x="0" y="808"/>
                  </a:cubicBezTo>
                  <a:close/>
                  <a:moveTo>
                    <a:pt x="752" y="1209"/>
                  </a:moveTo>
                  <a:cubicBezTo>
                    <a:pt x="766" y="1218"/>
                    <a:pt x="777" y="1226"/>
                    <a:pt x="789" y="1234"/>
                  </a:cubicBezTo>
                  <a:cubicBezTo>
                    <a:pt x="875" y="1293"/>
                    <a:pt x="961" y="1351"/>
                    <a:pt x="1048" y="1410"/>
                  </a:cubicBezTo>
                  <a:cubicBezTo>
                    <a:pt x="1078" y="1431"/>
                    <a:pt x="1108" y="1421"/>
                    <a:pt x="1117" y="1385"/>
                  </a:cubicBezTo>
                  <a:cubicBezTo>
                    <a:pt x="1128" y="1341"/>
                    <a:pt x="1137" y="1297"/>
                    <a:pt x="1147" y="1252"/>
                  </a:cubicBezTo>
                  <a:cubicBezTo>
                    <a:pt x="1179" y="1104"/>
                    <a:pt x="1210" y="955"/>
                    <a:pt x="1242" y="806"/>
                  </a:cubicBezTo>
                  <a:cubicBezTo>
                    <a:pt x="1258" y="730"/>
                    <a:pt x="1274" y="655"/>
                    <a:pt x="1289" y="579"/>
                  </a:cubicBezTo>
                  <a:cubicBezTo>
                    <a:pt x="1298" y="529"/>
                    <a:pt x="1306" y="478"/>
                    <a:pt x="1312" y="427"/>
                  </a:cubicBezTo>
                  <a:cubicBezTo>
                    <a:pt x="1315" y="404"/>
                    <a:pt x="1305" y="394"/>
                    <a:pt x="1282" y="397"/>
                  </a:cubicBezTo>
                  <a:cubicBezTo>
                    <a:pt x="1262" y="399"/>
                    <a:pt x="1242" y="406"/>
                    <a:pt x="1223" y="413"/>
                  </a:cubicBezTo>
                  <a:cubicBezTo>
                    <a:pt x="1144" y="443"/>
                    <a:pt x="1066" y="473"/>
                    <a:pt x="987" y="503"/>
                  </a:cubicBezTo>
                  <a:cubicBezTo>
                    <a:pt x="915" y="531"/>
                    <a:pt x="844" y="559"/>
                    <a:pt x="772" y="587"/>
                  </a:cubicBezTo>
                  <a:cubicBezTo>
                    <a:pt x="690" y="618"/>
                    <a:pt x="608" y="648"/>
                    <a:pt x="526" y="679"/>
                  </a:cubicBezTo>
                  <a:cubicBezTo>
                    <a:pt x="451" y="708"/>
                    <a:pt x="375" y="737"/>
                    <a:pt x="300" y="766"/>
                  </a:cubicBezTo>
                  <a:cubicBezTo>
                    <a:pt x="250" y="785"/>
                    <a:pt x="200" y="803"/>
                    <a:pt x="151" y="824"/>
                  </a:cubicBezTo>
                  <a:cubicBezTo>
                    <a:pt x="115" y="839"/>
                    <a:pt x="107" y="867"/>
                    <a:pt x="132" y="889"/>
                  </a:cubicBezTo>
                  <a:cubicBezTo>
                    <a:pt x="143" y="898"/>
                    <a:pt x="156" y="906"/>
                    <a:pt x="170" y="911"/>
                  </a:cubicBezTo>
                  <a:cubicBezTo>
                    <a:pt x="245" y="940"/>
                    <a:pt x="322" y="967"/>
                    <a:pt x="397" y="995"/>
                  </a:cubicBezTo>
                  <a:cubicBezTo>
                    <a:pt x="411" y="1001"/>
                    <a:pt x="429" y="1009"/>
                    <a:pt x="433" y="1020"/>
                  </a:cubicBezTo>
                  <a:cubicBezTo>
                    <a:pt x="456" y="1086"/>
                    <a:pt x="474" y="1153"/>
                    <a:pt x="496" y="1219"/>
                  </a:cubicBezTo>
                  <a:cubicBezTo>
                    <a:pt x="510" y="1264"/>
                    <a:pt x="526" y="1307"/>
                    <a:pt x="543" y="1351"/>
                  </a:cubicBezTo>
                  <a:cubicBezTo>
                    <a:pt x="551" y="1370"/>
                    <a:pt x="568" y="1374"/>
                    <a:pt x="586" y="1362"/>
                  </a:cubicBezTo>
                  <a:cubicBezTo>
                    <a:pt x="593" y="1358"/>
                    <a:pt x="599" y="1351"/>
                    <a:pt x="605" y="1345"/>
                  </a:cubicBezTo>
                  <a:cubicBezTo>
                    <a:pt x="654" y="1300"/>
                    <a:pt x="703" y="1255"/>
                    <a:pt x="752" y="120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8"/>
            <p:cNvSpPr>
              <a:spLocks noEditPoints="1"/>
            </p:cNvSpPr>
            <p:nvPr/>
          </p:nvSpPr>
          <p:spPr bwMode="auto">
            <a:xfrm>
              <a:off x="255" y="794"/>
              <a:ext cx="2858" cy="2454"/>
            </a:xfrm>
            <a:custGeom>
              <a:avLst/>
              <a:gdLst>
                <a:gd name="T0" fmla="*/ 645 w 1208"/>
                <a:gd name="T1" fmla="*/ 815 h 1037"/>
                <a:gd name="T2" fmla="*/ 498 w 1208"/>
                <a:gd name="T3" fmla="*/ 951 h 1037"/>
                <a:gd name="T4" fmla="*/ 479 w 1208"/>
                <a:gd name="T5" fmla="*/ 968 h 1037"/>
                <a:gd name="T6" fmla="*/ 436 w 1208"/>
                <a:gd name="T7" fmla="*/ 957 h 1037"/>
                <a:gd name="T8" fmla="*/ 389 w 1208"/>
                <a:gd name="T9" fmla="*/ 825 h 1037"/>
                <a:gd name="T10" fmla="*/ 326 w 1208"/>
                <a:gd name="T11" fmla="*/ 626 h 1037"/>
                <a:gd name="T12" fmla="*/ 290 w 1208"/>
                <a:gd name="T13" fmla="*/ 601 h 1037"/>
                <a:gd name="T14" fmla="*/ 63 w 1208"/>
                <a:gd name="T15" fmla="*/ 517 h 1037"/>
                <a:gd name="T16" fmla="*/ 25 w 1208"/>
                <a:gd name="T17" fmla="*/ 495 h 1037"/>
                <a:gd name="T18" fmla="*/ 44 w 1208"/>
                <a:gd name="T19" fmla="*/ 430 h 1037"/>
                <a:gd name="T20" fmla="*/ 193 w 1208"/>
                <a:gd name="T21" fmla="*/ 372 h 1037"/>
                <a:gd name="T22" fmla="*/ 419 w 1208"/>
                <a:gd name="T23" fmla="*/ 285 h 1037"/>
                <a:gd name="T24" fmla="*/ 665 w 1208"/>
                <a:gd name="T25" fmla="*/ 193 h 1037"/>
                <a:gd name="T26" fmla="*/ 880 w 1208"/>
                <a:gd name="T27" fmla="*/ 109 h 1037"/>
                <a:gd name="T28" fmla="*/ 1116 w 1208"/>
                <a:gd name="T29" fmla="*/ 19 h 1037"/>
                <a:gd name="T30" fmla="*/ 1175 w 1208"/>
                <a:gd name="T31" fmla="*/ 3 h 1037"/>
                <a:gd name="T32" fmla="*/ 1205 w 1208"/>
                <a:gd name="T33" fmla="*/ 33 h 1037"/>
                <a:gd name="T34" fmla="*/ 1182 w 1208"/>
                <a:gd name="T35" fmla="*/ 185 h 1037"/>
                <a:gd name="T36" fmla="*/ 1135 w 1208"/>
                <a:gd name="T37" fmla="*/ 412 h 1037"/>
                <a:gd name="T38" fmla="*/ 1040 w 1208"/>
                <a:gd name="T39" fmla="*/ 858 h 1037"/>
                <a:gd name="T40" fmla="*/ 1010 w 1208"/>
                <a:gd name="T41" fmla="*/ 991 h 1037"/>
                <a:gd name="T42" fmla="*/ 941 w 1208"/>
                <a:gd name="T43" fmla="*/ 1016 h 1037"/>
                <a:gd name="T44" fmla="*/ 682 w 1208"/>
                <a:gd name="T45" fmla="*/ 840 h 1037"/>
                <a:gd name="T46" fmla="*/ 645 w 1208"/>
                <a:gd name="T47" fmla="*/ 815 h 1037"/>
                <a:gd name="T48" fmla="*/ 946 w 1208"/>
                <a:gd name="T49" fmla="*/ 222 h 1037"/>
                <a:gd name="T50" fmla="*/ 944 w 1208"/>
                <a:gd name="T51" fmla="*/ 219 h 1037"/>
                <a:gd name="T52" fmla="*/ 936 w 1208"/>
                <a:gd name="T53" fmla="*/ 223 h 1037"/>
                <a:gd name="T54" fmla="*/ 704 w 1208"/>
                <a:gd name="T55" fmla="*/ 375 h 1037"/>
                <a:gd name="T56" fmla="*/ 397 w 1208"/>
                <a:gd name="T57" fmla="*/ 574 h 1037"/>
                <a:gd name="T58" fmla="*/ 388 w 1208"/>
                <a:gd name="T59" fmla="*/ 599 h 1037"/>
                <a:gd name="T60" fmla="*/ 442 w 1208"/>
                <a:gd name="T61" fmla="*/ 780 h 1037"/>
                <a:gd name="T62" fmla="*/ 462 w 1208"/>
                <a:gd name="T63" fmla="*/ 839 h 1037"/>
                <a:gd name="T64" fmla="*/ 476 w 1208"/>
                <a:gd name="T65" fmla="*/ 721 h 1037"/>
                <a:gd name="T66" fmla="*/ 518 w 1208"/>
                <a:gd name="T67" fmla="*/ 639 h 1037"/>
                <a:gd name="T68" fmla="*/ 555 w 1208"/>
                <a:gd name="T69" fmla="*/ 605 h 1037"/>
                <a:gd name="T70" fmla="*/ 855 w 1208"/>
                <a:gd name="T71" fmla="*/ 313 h 1037"/>
                <a:gd name="T72" fmla="*/ 946 w 1208"/>
                <a:gd name="T73" fmla="*/ 222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08" h="1037">
                  <a:moveTo>
                    <a:pt x="645" y="815"/>
                  </a:moveTo>
                  <a:cubicBezTo>
                    <a:pt x="596" y="861"/>
                    <a:pt x="547" y="906"/>
                    <a:pt x="498" y="951"/>
                  </a:cubicBezTo>
                  <a:cubicBezTo>
                    <a:pt x="492" y="957"/>
                    <a:pt x="486" y="964"/>
                    <a:pt x="479" y="968"/>
                  </a:cubicBezTo>
                  <a:cubicBezTo>
                    <a:pt x="461" y="980"/>
                    <a:pt x="444" y="976"/>
                    <a:pt x="436" y="957"/>
                  </a:cubicBezTo>
                  <a:cubicBezTo>
                    <a:pt x="419" y="913"/>
                    <a:pt x="403" y="870"/>
                    <a:pt x="389" y="825"/>
                  </a:cubicBezTo>
                  <a:cubicBezTo>
                    <a:pt x="367" y="759"/>
                    <a:pt x="349" y="692"/>
                    <a:pt x="326" y="626"/>
                  </a:cubicBezTo>
                  <a:cubicBezTo>
                    <a:pt x="322" y="615"/>
                    <a:pt x="304" y="607"/>
                    <a:pt x="290" y="601"/>
                  </a:cubicBezTo>
                  <a:cubicBezTo>
                    <a:pt x="215" y="573"/>
                    <a:pt x="138" y="546"/>
                    <a:pt x="63" y="517"/>
                  </a:cubicBezTo>
                  <a:cubicBezTo>
                    <a:pt x="49" y="512"/>
                    <a:pt x="36" y="504"/>
                    <a:pt x="25" y="495"/>
                  </a:cubicBezTo>
                  <a:cubicBezTo>
                    <a:pt x="0" y="473"/>
                    <a:pt x="8" y="445"/>
                    <a:pt x="44" y="430"/>
                  </a:cubicBezTo>
                  <a:cubicBezTo>
                    <a:pt x="93" y="409"/>
                    <a:pt x="143" y="391"/>
                    <a:pt x="193" y="372"/>
                  </a:cubicBezTo>
                  <a:cubicBezTo>
                    <a:pt x="268" y="343"/>
                    <a:pt x="344" y="314"/>
                    <a:pt x="419" y="285"/>
                  </a:cubicBezTo>
                  <a:cubicBezTo>
                    <a:pt x="501" y="254"/>
                    <a:pt x="583" y="224"/>
                    <a:pt x="665" y="193"/>
                  </a:cubicBezTo>
                  <a:cubicBezTo>
                    <a:pt x="737" y="165"/>
                    <a:pt x="808" y="137"/>
                    <a:pt x="880" y="109"/>
                  </a:cubicBezTo>
                  <a:cubicBezTo>
                    <a:pt x="959" y="79"/>
                    <a:pt x="1037" y="49"/>
                    <a:pt x="1116" y="19"/>
                  </a:cubicBezTo>
                  <a:cubicBezTo>
                    <a:pt x="1135" y="12"/>
                    <a:pt x="1155" y="5"/>
                    <a:pt x="1175" y="3"/>
                  </a:cubicBezTo>
                  <a:cubicBezTo>
                    <a:pt x="1198" y="0"/>
                    <a:pt x="1208" y="10"/>
                    <a:pt x="1205" y="33"/>
                  </a:cubicBezTo>
                  <a:cubicBezTo>
                    <a:pt x="1199" y="84"/>
                    <a:pt x="1191" y="135"/>
                    <a:pt x="1182" y="185"/>
                  </a:cubicBezTo>
                  <a:cubicBezTo>
                    <a:pt x="1167" y="261"/>
                    <a:pt x="1151" y="336"/>
                    <a:pt x="1135" y="412"/>
                  </a:cubicBezTo>
                  <a:cubicBezTo>
                    <a:pt x="1103" y="561"/>
                    <a:pt x="1072" y="710"/>
                    <a:pt x="1040" y="858"/>
                  </a:cubicBezTo>
                  <a:cubicBezTo>
                    <a:pt x="1030" y="903"/>
                    <a:pt x="1021" y="947"/>
                    <a:pt x="1010" y="991"/>
                  </a:cubicBezTo>
                  <a:cubicBezTo>
                    <a:pt x="1001" y="1027"/>
                    <a:pt x="971" y="1037"/>
                    <a:pt x="941" y="1016"/>
                  </a:cubicBezTo>
                  <a:cubicBezTo>
                    <a:pt x="854" y="957"/>
                    <a:pt x="768" y="899"/>
                    <a:pt x="682" y="840"/>
                  </a:cubicBezTo>
                  <a:cubicBezTo>
                    <a:pt x="670" y="832"/>
                    <a:pt x="659" y="824"/>
                    <a:pt x="645" y="815"/>
                  </a:cubicBezTo>
                  <a:close/>
                  <a:moveTo>
                    <a:pt x="946" y="222"/>
                  </a:moveTo>
                  <a:cubicBezTo>
                    <a:pt x="945" y="221"/>
                    <a:pt x="945" y="220"/>
                    <a:pt x="944" y="219"/>
                  </a:cubicBezTo>
                  <a:cubicBezTo>
                    <a:pt x="941" y="221"/>
                    <a:pt x="938" y="222"/>
                    <a:pt x="936" y="223"/>
                  </a:cubicBezTo>
                  <a:cubicBezTo>
                    <a:pt x="859" y="274"/>
                    <a:pt x="782" y="324"/>
                    <a:pt x="704" y="375"/>
                  </a:cubicBezTo>
                  <a:cubicBezTo>
                    <a:pt x="602" y="441"/>
                    <a:pt x="500" y="508"/>
                    <a:pt x="397" y="574"/>
                  </a:cubicBezTo>
                  <a:cubicBezTo>
                    <a:pt x="388" y="581"/>
                    <a:pt x="385" y="586"/>
                    <a:pt x="388" y="599"/>
                  </a:cubicBezTo>
                  <a:cubicBezTo>
                    <a:pt x="407" y="659"/>
                    <a:pt x="424" y="719"/>
                    <a:pt x="442" y="780"/>
                  </a:cubicBezTo>
                  <a:cubicBezTo>
                    <a:pt x="448" y="798"/>
                    <a:pt x="455" y="817"/>
                    <a:pt x="462" y="839"/>
                  </a:cubicBezTo>
                  <a:cubicBezTo>
                    <a:pt x="468" y="796"/>
                    <a:pt x="473" y="759"/>
                    <a:pt x="476" y="721"/>
                  </a:cubicBezTo>
                  <a:cubicBezTo>
                    <a:pt x="479" y="688"/>
                    <a:pt x="490" y="660"/>
                    <a:pt x="518" y="639"/>
                  </a:cubicBezTo>
                  <a:cubicBezTo>
                    <a:pt x="531" y="629"/>
                    <a:pt x="543" y="617"/>
                    <a:pt x="555" y="605"/>
                  </a:cubicBezTo>
                  <a:cubicBezTo>
                    <a:pt x="655" y="508"/>
                    <a:pt x="755" y="410"/>
                    <a:pt x="855" y="313"/>
                  </a:cubicBezTo>
                  <a:cubicBezTo>
                    <a:pt x="885" y="283"/>
                    <a:pt x="916" y="252"/>
                    <a:pt x="946" y="222"/>
                  </a:cubicBezTo>
                  <a:close/>
                </a:path>
              </a:pathLst>
            </a:custGeom>
            <a:solidFill>
              <a:srgbClr val="DDD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1166" y="1312"/>
              <a:ext cx="1328" cy="1468"/>
            </a:xfrm>
            <a:custGeom>
              <a:avLst/>
              <a:gdLst>
                <a:gd name="T0" fmla="*/ 561 w 561"/>
                <a:gd name="T1" fmla="*/ 3 h 620"/>
                <a:gd name="T2" fmla="*/ 470 w 561"/>
                <a:gd name="T3" fmla="*/ 94 h 620"/>
                <a:gd name="T4" fmla="*/ 170 w 561"/>
                <a:gd name="T5" fmla="*/ 386 h 620"/>
                <a:gd name="T6" fmla="*/ 133 w 561"/>
                <a:gd name="T7" fmla="*/ 420 h 620"/>
                <a:gd name="T8" fmla="*/ 91 w 561"/>
                <a:gd name="T9" fmla="*/ 502 h 620"/>
                <a:gd name="T10" fmla="*/ 77 w 561"/>
                <a:gd name="T11" fmla="*/ 620 h 620"/>
                <a:gd name="T12" fmla="*/ 57 w 561"/>
                <a:gd name="T13" fmla="*/ 561 h 620"/>
                <a:gd name="T14" fmla="*/ 3 w 561"/>
                <a:gd name="T15" fmla="*/ 380 h 620"/>
                <a:gd name="T16" fmla="*/ 12 w 561"/>
                <a:gd name="T17" fmla="*/ 355 h 620"/>
                <a:gd name="T18" fmla="*/ 319 w 561"/>
                <a:gd name="T19" fmla="*/ 156 h 620"/>
                <a:gd name="T20" fmla="*/ 551 w 561"/>
                <a:gd name="T21" fmla="*/ 4 h 620"/>
                <a:gd name="T22" fmla="*/ 559 w 561"/>
                <a:gd name="T23" fmla="*/ 0 h 620"/>
                <a:gd name="T24" fmla="*/ 561 w 561"/>
                <a:gd name="T25" fmla="*/ 3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20">
                  <a:moveTo>
                    <a:pt x="561" y="3"/>
                  </a:moveTo>
                  <a:cubicBezTo>
                    <a:pt x="531" y="33"/>
                    <a:pt x="500" y="64"/>
                    <a:pt x="470" y="94"/>
                  </a:cubicBezTo>
                  <a:cubicBezTo>
                    <a:pt x="370" y="191"/>
                    <a:pt x="270" y="289"/>
                    <a:pt x="170" y="386"/>
                  </a:cubicBezTo>
                  <a:cubicBezTo>
                    <a:pt x="158" y="398"/>
                    <a:pt x="146" y="410"/>
                    <a:pt x="133" y="420"/>
                  </a:cubicBezTo>
                  <a:cubicBezTo>
                    <a:pt x="105" y="441"/>
                    <a:pt x="94" y="469"/>
                    <a:pt x="91" y="502"/>
                  </a:cubicBezTo>
                  <a:cubicBezTo>
                    <a:pt x="88" y="540"/>
                    <a:pt x="83" y="577"/>
                    <a:pt x="77" y="620"/>
                  </a:cubicBezTo>
                  <a:cubicBezTo>
                    <a:pt x="70" y="598"/>
                    <a:pt x="63" y="579"/>
                    <a:pt x="57" y="561"/>
                  </a:cubicBezTo>
                  <a:cubicBezTo>
                    <a:pt x="39" y="500"/>
                    <a:pt x="22" y="440"/>
                    <a:pt x="3" y="380"/>
                  </a:cubicBezTo>
                  <a:cubicBezTo>
                    <a:pt x="0" y="367"/>
                    <a:pt x="3" y="362"/>
                    <a:pt x="12" y="355"/>
                  </a:cubicBezTo>
                  <a:cubicBezTo>
                    <a:pt x="115" y="289"/>
                    <a:pt x="217" y="222"/>
                    <a:pt x="319" y="156"/>
                  </a:cubicBezTo>
                  <a:cubicBezTo>
                    <a:pt x="397" y="105"/>
                    <a:pt x="474" y="55"/>
                    <a:pt x="551" y="4"/>
                  </a:cubicBezTo>
                  <a:cubicBezTo>
                    <a:pt x="553" y="3"/>
                    <a:pt x="556" y="2"/>
                    <a:pt x="559" y="0"/>
                  </a:cubicBezTo>
                  <a:cubicBezTo>
                    <a:pt x="560" y="1"/>
                    <a:pt x="560" y="2"/>
                    <a:pt x="561" y="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9" name="Group 4"/>
          <p:cNvGrpSpPr>
            <a:grpSpLocks noChangeAspect="1"/>
          </p:cNvGrpSpPr>
          <p:nvPr/>
        </p:nvGrpSpPr>
        <p:grpSpPr bwMode="auto">
          <a:xfrm>
            <a:off x="7909502" y="5734926"/>
            <a:ext cx="891598" cy="905979"/>
            <a:chOff x="3" y="-22"/>
            <a:chExt cx="682" cy="693"/>
          </a:xfrm>
        </p:grpSpPr>
        <p:sp>
          <p:nvSpPr>
            <p:cNvPr id="20" name="AutoShape 3"/>
            <p:cNvSpPr>
              <a:spLocks noChangeAspect="1" noChangeArrowheads="1" noTextEdit="1"/>
            </p:cNvSpPr>
            <p:nvPr/>
          </p:nvSpPr>
          <p:spPr bwMode="auto">
            <a:xfrm>
              <a:off x="3" y="2"/>
              <a:ext cx="680" cy="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20" y="-22"/>
              <a:ext cx="665" cy="693"/>
            </a:xfrm>
            <a:custGeom>
              <a:avLst/>
              <a:gdLst>
                <a:gd name="T0" fmla="*/ 279 w 279"/>
                <a:gd name="T1" fmla="*/ 132 h 290"/>
                <a:gd name="T2" fmla="*/ 279 w 279"/>
                <a:gd name="T3" fmla="*/ 158 h 290"/>
                <a:gd name="T4" fmla="*/ 277 w 279"/>
                <a:gd name="T5" fmla="*/ 168 h 290"/>
                <a:gd name="T6" fmla="*/ 121 w 279"/>
                <a:gd name="T7" fmla="*/ 277 h 290"/>
                <a:gd name="T8" fmla="*/ 13 w 279"/>
                <a:gd name="T9" fmla="*/ 121 h 290"/>
                <a:gd name="T10" fmla="*/ 168 w 279"/>
                <a:gd name="T11" fmla="*/ 13 h 290"/>
                <a:gd name="T12" fmla="*/ 276 w 279"/>
                <a:gd name="T13" fmla="*/ 116 h 290"/>
                <a:gd name="T14" fmla="*/ 279 w 279"/>
                <a:gd name="T15" fmla="*/ 132 h 290"/>
                <a:gd name="T16" fmla="*/ 224 w 279"/>
                <a:gd name="T17" fmla="*/ 118 h 290"/>
                <a:gd name="T18" fmla="*/ 212 w 279"/>
                <a:gd name="T19" fmla="*/ 89 h 290"/>
                <a:gd name="T20" fmla="*/ 181 w 279"/>
                <a:gd name="T21" fmla="*/ 80 h 290"/>
                <a:gd name="T22" fmla="*/ 181 w 279"/>
                <a:gd name="T23" fmla="*/ 72 h 290"/>
                <a:gd name="T24" fmla="*/ 167 w 279"/>
                <a:gd name="T25" fmla="*/ 58 h 290"/>
                <a:gd name="T26" fmla="*/ 115 w 279"/>
                <a:gd name="T27" fmla="*/ 58 h 290"/>
                <a:gd name="T28" fmla="*/ 109 w 279"/>
                <a:gd name="T29" fmla="*/ 58 h 290"/>
                <a:gd name="T30" fmla="*/ 101 w 279"/>
                <a:gd name="T31" fmla="*/ 67 h 290"/>
                <a:gd name="T32" fmla="*/ 100 w 279"/>
                <a:gd name="T33" fmla="*/ 80 h 290"/>
                <a:gd name="T34" fmla="*/ 97 w 279"/>
                <a:gd name="T35" fmla="*/ 80 h 290"/>
                <a:gd name="T36" fmla="*/ 59 w 279"/>
                <a:gd name="T37" fmla="*/ 120 h 290"/>
                <a:gd name="T38" fmla="*/ 59 w 279"/>
                <a:gd name="T39" fmla="*/ 179 h 290"/>
                <a:gd name="T40" fmla="*/ 97 w 279"/>
                <a:gd name="T41" fmla="*/ 217 h 290"/>
                <a:gd name="T42" fmla="*/ 189 w 279"/>
                <a:gd name="T43" fmla="*/ 217 h 290"/>
                <a:gd name="T44" fmla="*/ 202 w 279"/>
                <a:gd name="T45" fmla="*/ 218 h 290"/>
                <a:gd name="T46" fmla="*/ 225 w 279"/>
                <a:gd name="T47" fmla="*/ 204 h 290"/>
                <a:gd name="T48" fmla="*/ 257 w 279"/>
                <a:gd name="T49" fmla="*/ 181 h 290"/>
                <a:gd name="T50" fmla="*/ 265 w 279"/>
                <a:gd name="T51" fmla="*/ 177 h 290"/>
                <a:gd name="T52" fmla="*/ 269 w 279"/>
                <a:gd name="T53" fmla="*/ 169 h 290"/>
                <a:gd name="T54" fmla="*/ 265 w 279"/>
                <a:gd name="T55" fmla="*/ 162 h 290"/>
                <a:gd name="T56" fmla="*/ 257 w 279"/>
                <a:gd name="T57" fmla="*/ 162 h 290"/>
                <a:gd name="T58" fmla="*/ 238 w 279"/>
                <a:gd name="T59" fmla="*/ 169 h 290"/>
                <a:gd name="T60" fmla="*/ 248 w 279"/>
                <a:gd name="T61" fmla="*/ 157 h 290"/>
                <a:gd name="T62" fmla="*/ 258 w 279"/>
                <a:gd name="T63" fmla="*/ 145 h 290"/>
                <a:gd name="T64" fmla="*/ 258 w 279"/>
                <a:gd name="T65" fmla="*/ 131 h 290"/>
                <a:gd name="T66" fmla="*/ 246 w 279"/>
                <a:gd name="T67" fmla="*/ 133 h 290"/>
                <a:gd name="T68" fmla="*/ 231 w 279"/>
                <a:gd name="T69" fmla="*/ 148 h 290"/>
                <a:gd name="T70" fmla="*/ 242 w 279"/>
                <a:gd name="T71" fmla="*/ 125 h 290"/>
                <a:gd name="T72" fmla="*/ 238 w 279"/>
                <a:gd name="T73" fmla="*/ 111 h 290"/>
                <a:gd name="T74" fmla="*/ 225 w 279"/>
                <a:gd name="T75" fmla="*/ 116 h 290"/>
                <a:gd name="T76" fmla="*/ 224 w 279"/>
                <a:gd name="T77" fmla="*/ 118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9" h="290">
                  <a:moveTo>
                    <a:pt x="279" y="132"/>
                  </a:moveTo>
                  <a:cubicBezTo>
                    <a:pt x="279" y="141"/>
                    <a:pt x="279" y="149"/>
                    <a:pt x="279" y="158"/>
                  </a:cubicBezTo>
                  <a:cubicBezTo>
                    <a:pt x="278" y="161"/>
                    <a:pt x="277" y="165"/>
                    <a:pt x="277" y="168"/>
                  </a:cubicBezTo>
                  <a:cubicBezTo>
                    <a:pt x="264" y="241"/>
                    <a:pt x="194" y="290"/>
                    <a:pt x="121" y="277"/>
                  </a:cubicBezTo>
                  <a:cubicBezTo>
                    <a:pt x="48" y="263"/>
                    <a:pt x="0" y="194"/>
                    <a:pt x="13" y="121"/>
                  </a:cubicBezTo>
                  <a:cubicBezTo>
                    <a:pt x="26" y="48"/>
                    <a:pt x="96" y="0"/>
                    <a:pt x="168" y="13"/>
                  </a:cubicBezTo>
                  <a:cubicBezTo>
                    <a:pt x="222" y="22"/>
                    <a:pt x="264" y="63"/>
                    <a:pt x="276" y="116"/>
                  </a:cubicBezTo>
                  <a:cubicBezTo>
                    <a:pt x="277" y="122"/>
                    <a:pt x="278" y="127"/>
                    <a:pt x="279" y="132"/>
                  </a:cubicBezTo>
                  <a:close/>
                  <a:moveTo>
                    <a:pt x="224" y="118"/>
                  </a:moveTo>
                  <a:cubicBezTo>
                    <a:pt x="224" y="107"/>
                    <a:pt x="220" y="97"/>
                    <a:pt x="212" y="89"/>
                  </a:cubicBezTo>
                  <a:cubicBezTo>
                    <a:pt x="203" y="82"/>
                    <a:pt x="193" y="80"/>
                    <a:pt x="181" y="80"/>
                  </a:cubicBezTo>
                  <a:cubicBezTo>
                    <a:pt x="181" y="77"/>
                    <a:pt x="181" y="75"/>
                    <a:pt x="181" y="72"/>
                  </a:cubicBezTo>
                  <a:cubicBezTo>
                    <a:pt x="181" y="61"/>
                    <a:pt x="178" y="58"/>
                    <a:pt x="167" y="58"/>
                  </a:cubicBezTo>
                  <a:cubicBezTo>
                    <a:pt x="150" y="58"/>
                    <a:pt x="133" y="58"/>
                    <a:pt x="115" y="58"/>
                  </a:cubicBezTo>
                  <a:cubicBezTo>
                    <a:pt x="113" y="58"/>
                    <a:pt x="111" y="58"/>
                    <a:pt x="109" y="58"/>
                  </a:cubicBezTo>
                  <a:cubicBezTo>
                    <a:pt x="104" y="59"/>
                    <a:pt x="102" y="62"/>
                    <a:pt x="101" y="67"/>
                  </a:cubicBezTo>
                  <a:cubicBezTo>
                    <a:pt x="101" y="71"/>
                    <a:pt x="101" y="76"/>
                    <a:pt x="100" y="80"/>
                  </a:cubicBezTo>
                  <a:cubicBezTo>
                    <a:pt x="99" y="80"/>
                    <a:pt x="98" y="80"/>
                    <a:pt x="97" y="80"/>
                  </a:cubicBezTo>
                  <a:cubicBezTo>
                    <a:pt x="78" y="79"/>
                    <a:pt x="58" y="92"/>
                    <a:pt x="59" y="120"/>
                  </a:cubicBezTo>
                  <a:cubicBezTo>
                    <a:pt x="59" y="139"/>
                    <a:pt x="59" y="159"/>
                    <a:pt x="59" y="179"/>
                  </a:cubicBezTo>
                  <a:cubicBezTo>
                    <a:pt x="59" y="202"/>
                    <a:pt x="73" y="217"/>
                    <a:pt x="97" y="217"/>
                  </a:cubicBezTo>
                  <a:cubicBezTo>
                    <a:pt x="127" y="217"/>
                    <a:pt x="158" y="217"/>
                    <a:pt x="189" y="217"/>
                  </a:cubicBezTo>
                  <a:cubicBezTo>
                    <a:pt x="193" y="217"/>
                    <a:pt x="198" y="218"/>
                    <a:pt x="202" y="218"/>
                  </a:cubicBezTo>
                  <a:cubicBezTo>
                    <a:pt x="211" y="216"/>
                    <a:pt x="219" y="212"/>
                    <a:pt x="225" y="204"/>
                  </a:cubicBezTo>
                  <a:cubicBezTo>
                    <a:pt x="234" y="194"/>
                    <a:pt x="245" y="186"/>
                    <a:pt x="257" y="181"/>
                  </a:cubicBezTo>
                  <a:cubicBezTo>
                    <a:pt x="260" y="179"/>
                    <a:pt x="263" y="179"/>
                    <a:pt x="265" y="177"/>
                  </a:cubicBezTo>
                  <a:cubicBezTo>
                    <a:pt x="267" y="175"/>
                    <a:pt x="269" y="172"/>
                    <a:pt x="269" y="169"/>
                  </a:cubicBezTo>
                  <a:cubicBezTo>
                    <a:pt x="269" y="167"/>
                    <a:pt x="267" y="163"/>
                    <a:pt x="265" y="162"/>
                  </a:cubicBezTo>
                  <a:cubicBezTo>
                    <a:pt x="263" y="161"/>
                    <a:pt x="259" y="161"/>
                    <a:pt x="257" y="162"/>
                  </a:cubicBezTo>
                  <a:cubicBezTo>
                    <a:pt x="251" y="164"/>
                    <a:pt x="244" y="166"/>
                    <a:pt x="238" y="169"/>
                  </a:cubicBezTo>
                  <a:cubicBezTo>
                    <a:pt x="241" y="164"/>
                    <a:pt x="245" y="160"/>
                    <a:pt x="248" y="157"/>
                  </a:cubicBezTo>
                  <a:cubicBezTo>
                    <a:pt x="251" y="153"/>
                    <a:pt x="255" y="149"/>
                    <a:pt x="258" y="145"/>
                  </a:cubicBezTo>
                  <a:cubicBezTo>
                    <a:pt x="262" y="141"/>
                    <a:pt x="262" y="135"/>
                    <a:pt x="258" y="131"/>
                  </a:cubicBezTo>
                  <a:cubicBezTo>
                    <a:pt x="255" y="128"/>
                    <a:pt x="250" y="129"/>
                    <a:pt x="246" y="133"/>
                  </a:cubicBezTo>
                  <a:cubicBezTo>
                    <a:pt x="241" y="138"/>
                    <a:pt x="236" y="143"/>
                    <a:pt x="231" y="148"/>
                  </a:cubicBezTo>
                  <a:cubicBezTo>
                    <a:pt x="234" y="140"/>
                    <a:pt x="238" y="133"/>
                    <a:pt x="242" y="125"/>
                  </a:cubicBezTo>
                  <a:cubicBezTo>
                    <a:pt x="245" y="120"/>
                    <a:pt x="243" y="114"/>
                    <a:pt x="238" y="111"/>
                  </a:cubicBezTo>
                  <a:cubicBezTo>
                    <a:pt x="233" y="108"/>
                    <a:pt x="229" y="110"/>
                    <a:pt x="225" y="116"/>
                  </a:cubicBezTo>
                  <a:cubicBezTo>
                    <a:pt x="225" y="117"/>
                    <a:pt x="224" y="117"/>
                    <a:pt x="224" y="1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7"/>
            <p:cNvSpPr>
              <a:spLocks noEditPoints="1"/>
            </p:cNvSpPr>
            <p:nvPr/>
          </p:nvSpPr>
          <p:spPr bwMode="auto">
            <a:xfrm>
              <a:off x="158" y="117"/>
              <a:ext cx="503" cy="382"/>
            </a:xfrm>
            <a:custGeom>
              <a:avLst/>
              <a:gdLst>
                <a:gd name="T0" fmla="*/ 167 w 211"/>
                <a:gd name="T1" fmla="*/ 58 h 160"/>
                <a:gd name="T2" fmla="*/ 184 w 211"/>
                <a:gd name="T3" fmla="*/ 67 h 160"/>
                <a:gd name="T4" fmla="*/ 188 w 211"/>
                <a:gd name="T5" fmla="*/ 75 h 160"/>
                <a:gd name="T6" fmla="*/ 200 w 211"/>
                <a:gd name="T7" fmla="*/ 87 h 160"/>
                <a:gd name="T8" fmla="*/ 180 w 211"/>
                <a:gd name="T9" fmla="*/ 111 h 160"/>
                <a:gd name="T10" fmla="*/ 207 w 211"/>
                <a:gd name="T11" fmla="*/ 104 h 160"/>
                <a:gd name="T12" fmla="*/ 207 w 211"/>
                <a:gd name="T13" fmla="*/ 119 h 160"/>
                <a:gd name="T14" fmla="*/ 167 w 211"/>
                <a:gd name="T15" fmla="*/ 146 h 160"/>
                <a:gd name="T16" fmla="*/ 131 w 211"/>
                <a:gd name="T17" fmla="*/ 159 h 160"/>
                <a:gd name="T18" fmla="*/ 1 w 211"/>
                <a:gd name="T19" fmla="*/ 121 h 160"/>
                <a:gd name="T20" fmla="*/ 39 w 211"/>
                <a:gd name="T21" fmla="*/ 22 h 160"/>
                <a:gd name="T22" fmla="*/ 43 w 211"/>
                <a:gd name="T23" fmla="*/ 9 h 160"/>
                <a:gd name="T24" fmla="*/ 57 w 211"/>
                <a:gd name="T25" fmla="*/ 0 h 160"/>
                <a:gd name="T26" fmla="*/ 123 w 211"/>
                <a:gd name="T27" fmla="*/ 14 h 160"/>
                <a:gd name="T28" fmla="*/ 154 w 211"/>
                <a:gd name="T29" fmla="*/ 31 h 160"/>
                <a:gd name="T30" fmla="*/ 151 w 211"/>
                <a:gd name="T31" fmla="*/ 86 h 160"/>
                <a:gd name="T32" fmla="*/ 155 w 211"/>
                <a:gd name="T33" fmla="*/ 75 h 160"/>
                <a:gd name="T34" fmla="*/ 129 w 211"/>
                <a:gd name="T35" fmla="*/ 32 h 160"/>
                <a:gd name="T36" fmla="*/ 11 w 211"/>
                <a:gd name="T37" fmla="*/ 60 h 160"/>
                <a:gd name="T38" fmla="*/ 38 w 211"/>
                <a:gd name="T39" fmla="*/ 149 h 160"/>
                <a:gd name="T40" fmla="*/ 118 w 211"/>
                <a:gd name="T41" fmla="*/ 149 h 160"/>
                <a:gd name="T42" fmla="*/ 97 w 211"/>
                <a:gd name="T43" fmla="*/ 130 h 160"/>
                <a:gd name="T44" fmla="*/ 50 w 211"/>
                <a:gd name="T45" fmla="*/ 121 h 160"/>
                <a:gd name="T46" fmla="*/ 41 w 211"/>
                <a:gd name="T47" fmla="*/ 115 h 160"/>
                <a:gd name="T48" fmla="*/ 63 w 211"/>
                <a:gd name="T49" fmla="*/ 104 h 160"/>
                <a:gd name="T50" fmla="*/ 93 w 211"/>
                <a:gd name="T51" fmla="*/ 120 h 160"/>
                <a:gd name="T52" fmla="*/ 86 w 211"/>
                <a:gd name="T53" fmla="*/ 91 h 160"/>
                <a:gd name="T54" fmla="*/ 112 w 211"/>
                <a:gd name="T55" fmla="*/ 107 h 160"/>
                <a:gd name="T56" fmla="*/ 130 w 211"/>
                <a:gd name="T57" fmla="*/ 91 h 160"/>
                <a:gd name="T58" fmla="*/ 135 w 211"/>
                <a:gd name="T59" fmla="*/ 55 h 160"/>
                <a:gd name="T60" fmla="*/ 153 w 211"/>
                <a:gd name="T61" fmla="*/ 57 h 160"/>
                <a:gd name="T62" fmla="*/ 151 w 211"/>
                <a:gd name="T63" fmla="*/ 8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" h="160">
                  <a:moveTo>
                    <a:pt x="166" y="60"/>
                  </a:moveTo>
                  <a:cubicBezTo>
                    <a:pt x="166" y="59"/>
                    <a:pt x="167" y="59"/>
                    <a:pt x="167" y="58"/>
                  </a:cubicBezTo>
                  <a:cubicBezTo>
                    <a:pt x="171" y="52"/>
                    <a:pt x="175" y="50"/>
                    <a:pt x="180" y="53"/>
                  </a:cubicBezTo>
                  <a:cubicBezTo>
                    <a:pt x="185" y="56"/>
                    <a:pt x="187" y="62"/>
                    <a:pt x="184" y="67"/>
                  </a:cubicBezTo>
                  <a:cubicBezTo>
                    <a:pt x="180" y="75"/>
                    <a:pt x="176" y="82"/>
                    <a:pt x="173" y="90"/>
                  </a:cubicBezTo>
                  <a:cubicBezTo>
                    <a:pt x="178" y="85"/>
                    <a:pt x="183" y="80"/>
                    <a:pt x="188" y="75"/>
                  </a:cubicBezTo>
                  <a:cubicBezTo>
                    <a:pt x="192" y="71"/>
                    <a:pt x="197" y="70"/>
                    <a:pt x="200" y="73"/>
                  </a:cubicBezTo>
                  <a:cubicBezTo>
                    <a:pt x="204" y="77"/>
                    <a:pt x="204" y="83"/>
                    <a:pt x="200" y="87"/>
                  </a:cubicBezTo>
                  <a:cubicBezTo>
                    <a:pt x="197" y="91"/>
                    <a:pt x="193" y="95"/>
                    <a:pt x="190" y="99"/>
                  </a:cubicBezTo>
                  <a:cubicBezTo>
                    <a:pt x="187" y="102"/>
                    <a:pt x="183" y="106"/>
                    <a:pt x="180" y="111"/>
                  </a:cubicBezTo>
                  <a:cubicBezTo>
                    <a:pt x="186" y="108"/>
                    <a:pt x="193" y="106"/>
                    <a:pt x="199" y="104"/>
                  </a:cubicBezTo>
                  <a:cubicBezTo>
                    <a:pt x="201" y="103"/>
                    <a:pt x="205" y="103"/>
                    <a:pt x="207" y="104"/>
                  </a:cubicBezTo>
                  <a:cubicBezTo>
                    <a:pt x="209" y="105"/>
                    <a:pt x="211" y="109"/>
                    <a:pt x="211" y="111"/>
                  </a:cubicBezTo>
                  <a:cubicBezTo>
                    <a:pt x="211" y="114"/>
                    <a:pt x="209" y="117"/>
                    <a:pt x="207" y="119"/>
                  </a:cubicBezTo>
                  <a:cubicBezTo>
                    <a:pt x="205" y="121"/>
                    <a:pt x="202" y="121"/>
                    <a:pt x="199" y="123"/>
                  </a:cubicBezTo>
                  <a:cubicBezTo>
                    <a:pt x="187" y="128"/>
                    <a:pt x="176" y="136"/>
                    <a:pt x="167" y="146"/>
                  </a:cubicBezTo>
                  <a:cubicBezTo>
                    <a:pt x="161" y="154"/>
                    <a:pt x="153" y="158"/>
                    <a:pt x="144" y="160"/>
                  </a:cubicBezTo>
                  <a:cubicBezTo>
                    <a:pt x="140" y="160"/>
                    <a:pt x="135" y="159"/>
                    <a:pt x="131" y="159"/>
                  </a:cubicBezTo>
                  <a:cubicBezTo>
                    <a:pt x="100" y="159"/>
                    <a:pt x="69" y="159"/>
                    <a:pt x="39" y="159"/>
                  </a:cubicBezTo>
                  <a:cubicBezTo>
                    <a:pt x="15" y="159"/>
                    <a:pt x="1" y="144"/>
                    <a:pt x="1" y="121"/>
                  </a:cubicBezTo>
                  <a:cubicBezTo>
                    <a:pt x="1" y="101"/>
                    <a:pt x="1" y="81"/>
                    <a:pt x="1" y="62"/>
                  </a:cubicBezTo>
                  <a:cubicBezTo>
                    <a:pt x="0" y="34"/>
                    <a:pt x="20" y="21"/>
                    <a:pt x="39" y="22"/>
                  </a:cubicBezTo>
                  <a:cubicBezTo>
                    <a:pt x="40" y="22"/>
                    <a:pt x="41" y="22"/>
                    <a:pt x="42" y="22"/>
                  </a:cubicBezTo>
                  <a:cubicBezTo>
                    <a:pt x="43" y="18"/>
                    <a:pt x="43" y="13"/>
                    <a:pt x="43" y="9"/>
                  </a:cubicBezTo>
                  <a:cubicBezTo>
                    <a:pt x="44" y="4"/>
                    <a:pt x="46" y="1"/>
                    <a:pt x="51" y="0"/>
                  </a:cubicBezTo>
                  <a:cubicBezTo>
                    <a:pt x="53" y="0"/>
                    <a:pt x="55" y="0"/>
                    <a:pt x="57" y="0"/>
                  </a:cubicBezTo>
                  <a:cubicBezTo>
                    <a:pt x="75" y="0"/>
                    <a:pt x="92" y="0"/>
                    <a:pt x="109" y="0"/>
                  </a:cubicBezTo>
                  <a:cubicBezTo>
                    <a:pt x="120" y="0"/>
                    <a:pt x="123" y="3"/>
                    <a:pt x="123" y="14"/>
                  </a:cubicBezTo>
                  <a:cubicBezTo>
                    <a:pt x="123" y="17"/>
                    <a:pt x="123" y="19"/>
                    <a:pt x="123" y="22"/>
                  </a:cubicBezTo>
                  <a:cubicBezTo>
                    <a:pt x="135" y="22"/>
                    <a:pt x="145" y="24"/>
                    <a:pt x="154" y="31"/>
                  </a:cubicBezTo>
                  <a:cubicBezTo>
                    <a:pt x="162" y="39"/>
                    <a:pt x="166" y="49"/>
                    <a:pt x="166" y="60"/>
                  </a:cubicBezTo>
                  <a:close/>
                  <a:moveTo>
                    <a:pt x="151" y="86"/>
                  </a:moveTo>
                  <a:cubicBezTo>
                    <a:pt x="152" y="87"/>
                    <a:pt x="152" y="87"/>
                    <a:pt x="153" y="87"/>
                  </a:cubicBezTo>
                  <a:cubicBezTo>
                    <a:pt x="154" y="83"/>
                    <a:pt x="155" y="79"/>
                    <a:pt x="155" y="75"/>
                  </a:cubicBezTo>
                  <a:cubicBezTo>
                    <a:pt x="155" y="70"/>
                    <a:pt x="155" y="64"/>
                    <a:pt x="155" y="59"/>
                  </a:cubicBezTo>
                  <a:cubicBezTo>
                    <a:pt x="155" y="44"/>
                    <a:pt x="144" y="32"/>
                    <a:pt x="129" y="32"/>
                  </a:cubicBezTo>
                  <a:cubicBezTo>
                    <a:pt x="99" y="32"/>
                    <a:pt x="69" y="32"/>
                    <a:pt x="39" y="32"/>
                  </a:cubicBezTo>
                  <a:cubicBezTo>
                    <a:pt x="21" y="32"/>
                    <a:pt x="11" y="43"/>
                    <a:pt x="11" y="60"/>
                  </a:cubicBezTo>
                  <a:cubicBezTo>
                    <a:pt x="11" y="81"/>
                    <a:pt x="11" y="101"/>
                    <a:pt x="11" y="122"/>
                  </a:cubicBezTo>
                  <a:cubicBezTo>
                    <a:pt x="11" y="138"/>
                    <a:pt x="22" y="149"/>
                    <a:pt x="38" y="149"/>
                  </a:cubicBezTo>
                  <a:cubicBezTo>
                    <a:pt x="63" y="149"/>
                    <a:pt x="89" y="149"/>
                    <a:pt x="114" y="149"/>
                  </a:cubicBezTo>
                  <a:cubicBezTo>
                    <a:pt x="115" y="149"/>
                    <a:pt x="117" y="149"/>
                    <a:pt x="118" y="149"/>
                  </a:cubicBezTo>
                  <a:cubicBezTo>
                    <a:pt x="112" y="143"/>
                    <a:pt x="107" y="137"/>
                    <a:pt x="102" y="132"/>
                  </a:cubicBezTo>
                  <a:cubicBezTo>
                    <a:pt x="101" y="131"/>
                    <a:pt x="99" y="130"/>
                    <a:pt x="97" y="130"/>
                  </a:cubicBezTo>
                  <a:cubicBezTo>
                    <a:pt x="88" y="131"/>
                    <a:pt x="79" y="132"/>
                    <a:pt x="69" y="129"/>
                  </a:cubicBezTo>
                  <a:cubicBezTo>
                    <a:pt x="62" y="126"/>
                    <a:pt x="56" y="123"/>
                    <a:pt x="50" y="121"/>
                  </a:cubicBezTo>
                  <a:cubicBezTo>
                    <a:pt x="47" y="122"/>
                    <a:pt x="44" y="123"/>
                    <a:pt x="42" y="123"/>
                  </a:cubicBezTo>
                  <a:cubicBezTo>
                    <a:pt x="38" y="121"/>
                    <a:pt x="40" y="117"/>
                    <a:pt x="41" y="115"/>
                  </a:cubicBezTo>
                  <a:cubicBezTo>
                    <a:pt x="43" y="109"/>
                    <a:pt x="47" y="105"/>
                    <a:pt x="53" y="104"/>
                  </a:cubicBezTo>
                  <a:cubicBezTo>
                    <a:pt x="56" y="103"/>
                    <a:pt x="60" y="104"/>
                    <a:pt x="63" y="104"/>
                  </a:cubicBezTo>
                  <a:cubicBezTo>
                    <a:pt x="61" y="107"/>
                    <a:pt x="60" y="110"/>
                    <a:pt x="59" y="113"/>
                  </a:cubicBezTo>
                  <a:cubicBezTo>
                    <a:pt x="68" y="119"/>
                    <a:pt x="80" y="121"/>
                    <a:pt x="93" y="120"/>
                  </a:cubicBezTo>
                  <a:cubicBezTo>
                    <a:pt x="89" y="114"/>
                    <a:pt x="85" y="110"/>
                    <a:pt x="82" y="105"/>
                  </a:cubicBezTo>
                  <a:cubicBezTo>
                    <a:pt x="77" y="99"/>
                    <a:pt x="79" y="93"/>
                    <a:pt x="86" y="91"/>
                  </a:cubicBezTo>
                  <a:cubicBezTo>
                    <a:pt x="92" y="89"/>
                    <a:pt x="96" y="91"/>
                    <a:pt x="100" y="95"/>
                  </a:cubicBezTo>
                  <a:cubicBezTo>
                    <a:pt x="104" y="99"/>
                    <a:pt x="108" y="103"/>
                    <a:pt x="112" y="107"/>
                  </a:cubicBezTo>
                  <a:cubicBezTo>
                    <a:pt x="115" y="110"/>
                    <a:pt x="119" y="111"/>
                    <a:pt x="121" y="107"/>
                  </a:cubicBezTo>
                  <a:cubicBezTo>
                    <a:pt x="125" y="102"/>
                    <a:pt x="128" y="97"/>
                    <a:pt x="130" y="91"/>
                  </a:cubicBezTo>
                  <a:cubicBezTo>
                    <a:pt x="132" y="86"/>
                    <a:pt x="132" y="80"/>
                    <a:pt x="132" y="75"/>
                  </a:cubicBezTo>
                  <a:cubicBezTo>
                    <a:pt x="133" y="68"/>
                    <a:pt x="134" y="62"/>
                    <a:pt x="135" y="55"/>
                  </a:cubicBezTo>
                  <a:cubicBezTo>
                    <a:pt x="136" y="51"/>
                    <a:pt x="141" y="47"/>
                    <a:pt x="145" y="48"/>
                  </a:cubicBezTo>
                  <a:cubicBezTo>
                    <a:pt x="149" y="49"/>
                    <a:pt x="153" y="52"/>
                    <a:pt x="153" y="57"/>
                  </a:cubicBezTo>
                  <a:cubicBezTo>
                    <a:pt x="153" y="60"/>
                    <a:pt x="152" y="64"/>
                    <a:pt x="152" y="67"/>
                  </a:cubicBezTo>
                  <a:cubicBezTo>
                    <a:pt x="152" y="73"/>
                    <a:pt x="151" y="80"/>
                    <a:pt x="151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184" y="193"/>
              <a:ext cx="344" cy="280"/>
            </a:xfrm>
            <a:custGeom>
              <a:avLst/>
              <a:gdLst>
                <a:gd name="T0" fmla="*/ 140 w 144"/>
                <a:gd name="T1" fmla="*/ 54 h 117"/>
                <a:gd name="T2" fmla="*/ 141 w 144"/>
                <a:gd name="T3" fmla="*/ 35 h 117"/>
                <a:gd name="T4" fmla="*/ 142 w 144"/>
                <a:gd name="T5" fmla="*/ 25 h 117"/>
                <a:gd name="T6" fmla="*/ 134 w 144"/>
                <a:gd name="T7" fmla="*/ 16 h 117"/>
                <a:gd name="T8" fmla="*/ 124 w 144"/>
                <a:gd name="T9" fmla="*/ 23 h 117"/>
                <a:gd name="T10" fmla="*/ 121 w 144"/>
                <a:gd name="T11" fmla="*/ 43 h 117"/>
                <a:gd name="T12" fmla="*/ 119 w 144"/>
                <a:gd name="T13" fmla="*/ 59 h 117"/>
                <a:gd name="T14" fmla="*/ 110 w 144"/>
                <a:gd name="T15" fmla="*/ 75 h 117"/>
                <a:gd name="T16" fmla="*/ 101 w 144"/>
                <a:gd name="T17" fmla="*/ 75 h 117"/>
                <a:gd name="T18" fmla="*/ 89 w 144"/>
                <a:gd name="T19" fmla="*/ 63 h 117"/>
                <a:gd name="T20" fmla="*/ 75 w 144"/>
                <a:gd name="T21" fmla="*/ 59 h 117"/>
                <a:gd name="T22" fmla="*/ 71 w 144"/>
                <a:gd name="T23" fmla="*/ 73 h 117"/>
                <a:gd name="T24" fmla="*/ 82 w 144"/>
                <a:gd name="T25" fmla="*/ 88 h 117"/>
                <a:gd name="T26" fmla="*/ 48 w 144"/>
                <a:gd name="T27" fmla="*/ 81 h 117"/>
                <a:gd name="T28" fmla="*/ 52 w 144"/>
                <a:gd name="T29" fmla="*/ 72 h 117"/>
                <a:gd name="T30" fmla="*/ 42 w 144"/>
                <a:gd name="T31" fmla="*/ 72 h 117"/>
                <a:gd name="T32" fmla="*/ 30 w 144"/>
                <a:gd name="T33" fmla="*/ 83 h 117"/>
                <a:gd name="T34" fmla="*/ 31 w 144"/>
                <a:gd name="T35" fmla="*/ 91 h 117"/>
                <a:gd name="T36" fmla="*/ 39 w 144"/>
                <a:gd name="T37" fmla="*/ 89 h 117"/>
                <a:gd name="T38" fmla="*/ 58 w 144"/>
                <a:gd name="T39" fmla="*/ 97 h 117"/>
                <a:gd name="T40" fmla="*/ 86 w 144"/>
                <a:gd name="T41" fmla="*/ 98 h 117"/>
                <a:gd name="T42" fmla="*/ 91 w 144"/>
                <a:gd name="T43" fmla="*/ 100 h 117"/>
                <a:gd name="T44" fmla="*/ 107 w 144"/>
                <a:gd name="T45" fmla="*/ 117 h 117"/>
                <a:gd name="T46" fmla="*/ 103 w 144"/>
                <a:gd name="T47" fmla="*/ 117 h 117"/>
                <a:gd name="T48" fmla="*/ 27 w 144"/>
                <a:gd name="T49" fmla="*/ 117 h 117"/>
                <a:gd name="T50" fmla="*/ 0 w 144"/>
                <a:gd name="T51" fmla="*/ 90 h 117"/>
                <a:gd name="T52" fmla="*/ 0 w 144"/>
                <a:gd name="T53" fmla="*/ 28 h 117"/>
                <a:gd name="T54" fmla="*/ 28 w 144"/>
                <a:gd name="T55" fmla="*/ 0 h 117"/>
                <a:gd name="T56" fmla="*/ 118 w 144"/>
                <a:gd name="T57" fmla="*/ 0 h 117"/>
                <a:gd name="T58" fmla="*/ 144 w 144"/>
                <a:gd name="T59" fmla="*/ 27 h 117"/>
                <a:gd name="T60" fmla="*/ 144 w 144"/>
                <a:gd name="T61" fmla="*/ 43 h 117"/>
                <a:gd name="T62" fmla="*/ 142 w 144"/>
                <a:gd name="T63" fmla="*/ 55 h 117"/>
                <a:gd name="T64" fmla="*/ 140 w 144"/>
                <a:gd name="T65" fmla="*/ 54 h 117"/>
                <a:gd name="T66" fmla="*/ 45 w 144"/>
                <a:gd name="T67" fmla="*/ 26 h 117"/>
                <a:gd name="T68" fmla="*/ 33 w 144"/>
                <a:gd name="T69" fmla="*/ 39 h 117"/>
                <a:gd name="T70" fmla="*/ 46 w 144"/>
                <a:gd name="T71" fmla="*/ 51 h 117"/>
                <a:gd name="T72" fmla="*/ 58 w 144"/>
                <a:gd name="T73" fmla="*/ 39 h 117"/>
                <a:gd name="T74" fmla="*/ 45 w 144"/>
                <a:gd name="T75" fmla="*/ 26 h 117"/>
                <a:gd name="T76" fmla="*/ 110 w 144"/>
                <a:gd name="T77" fmla="*/ 39 h 117"/>
                <a:gd name="T78" fmla="*/ 98 w 144"/>
                <a:gd name="T79" fmla="*/ 26 h 117"/>
                <a:gd name="T80" fmla="*/ 85 w 144"/>
                <a:gd name="T81" fmla="*/ 39 h 117"/>
                <a:gd name="T82" fmla="*/ 98 w 144"/>
                <a:gd name="T83" fmla="*/ 51 h 117"/>
                <a:gd name="T84" fmla="*/ 110 w 144"/>
                <a:gd name="T85" fmla="*/ 3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" h="117">
                  <a:moveTo>
                    <a:pt x="140" y="54"/>
                  </a:moveTo>
                  <a:cubicBezTo>
                    <a:pt x="140" y="48"/>
                    <a:pt x="141" y="41"/>
                    <a:pt x="141" y="35"/>
                  </a:cubicBezTo>
                  <a:cubicBezTo>
                    <a:pt x="141" y="32"/>
                    <a:pt x="142" y="28"/>
                    <a:pt x="142" y="25"/>
                  </a:cubicBezTo>
                  <a:cubicBezTo>
                    <a:pt x="142" y="20"/>
                    <a:pt x="138" y="17"/>
                    <a:pt x="134" y="16"/>
                  </a:cubicBezTo>
                  <a:cubicBezTo>
                    <a:pt x="130" y="15"/>
                    <a:pt x="125" y="19"/>
                    <a:pt x="124" y="23"/>
                  </a:cubicBezTo>
                  <a:cubicBezTo>
                    <a:pt x="123" y="30"/>
                    <a:pt x="122" y="36"/>
                    <a:pt x="121" y="43"/>
                  </a:cubicBezTo>
                  <a:cubicBezTo>
                    <a:pt x="121" y="48"/>
                    <a:pt x="121" y="54"/>
                    <a:pt x="119" y="59"/>
                  </a:cubicBezTo>
                  <a:cubicBezTo>
                    <a:pt x="117" y="65"/>
                    <a:pt x="114" y="70"/>
                    <a:pt x="110" y="75"/>
                  </a:cubicBezTo>
                  <a:cubicBezTo>
                    <a:pt x="108" y="79"/>
                    <a:pt x="104" y="78"/>
                    <a:pt x="101" y="75"/>
                  </a:cubicBezTo>
                  <a:cubicBezTo>
                    <a:pt x="97" y="71"/>
                    <a:pt x="93" y="67"/>
                    <a:pt x="89" y="63"/>
                  </a:cubicBezTo>
                  <a:cubicBezTo>
                    <a:pt x="85" y="59"/>
                    <a:pt x="81" y="57"/>
                    <a:pt x="75" y="59"/>
                  </a:cubicBezTo>
                  <a:cubicBezTo>
                    <a:pt x="68" y="61"/>
                    <a:pt x="66" y="67"/>
                    <a:pt x="71" y="73"/>
                  </a:cubicBezTo>
                  <a:cubicBezTo>
                    <a:pt x="74" y="78"/>
                    <a:pt x="78" y="82"/>
                    <a:pt x="82" y="88"/>
                  </a:cubicBezTo>
                  <a:cubicBezTo>
                    <a:pt x="69" y="89"/>
                    <a:pt x="57" y="87"/>
                    <a:pt x="48" y="81"/>
                  </a:cubicBezTo>
                  <a:cubicBezTo>
                    <a:pt x="49" y="78"/>
                    <a:pt x="50" y="75"/>
                    <a:pt x="52" y="72"/>
                  </a:cubicBezTo>
                  <a:cubicBezTo>
                    <a:pt x="49" y="72"/>
                    <a:pt x="45" y="71"/>
                    <a:pt x="42" y="72"/>
                  </a:cubicBezTo>
                  <a:cubicBezTo>
                    <a:pt x="36" y="73"/>
                    <a:pt x="32" y="77"/>
                    <a:pt x="30" y="83"/>
                  </a:cubicBezTo>
                  <a:cubicBezTo>
                    <a:pt x="29" y="85"/>
                    <a:pt x="27" y="89"/>
                    <a:pt x="31" y="91"/>
                  </a:cubicBezTo>
                  <a:cubicBezTo>
                    <a:pt x="33" y="91"/>
                    <a:pt x="36" y="90"/>
                    <a:pt x="39" y="89"/>
                  </a:cubicBezTo>
                  <a:cubicBezTo>
                    <a:pt x="45" y="91"/>
                    <a:pt x="51" y="94"/>
                    <a:pt x="58" y="97"/>
                  </a:cubicBezTo>
                  <a:cubicBezTo>
                    <a:pt x="68" y="100"/>
                    <a:pt x="77" y="99"/>
                    <a:pt x="86" y="98"/>
                  </a:cubicBezTo>
                  <a:cubicBezTo>
                    <a:pt x="88" y="98"/>
                    <a:pt x="90" y="99"/>
                    <a:pt x="91" y="100"/>
                  </a:cubicBezTo>
                  <a:cubicBezTo>
                    <a:pt x="96" y="105"/>
                    <a:pt x="101" y="111"/>
                    <a:pt x="107" y="117"/>
                  </a:cubicBezTo>
                  <a:cubicBezTo>
                    <a:pt x="106" y="117"/>
                    <a:pt x="104" y="117"/>
                    <a:pt x="103" y="117"/>
                  </a:cubicBezTo>
                  <a:cubicBezTo>
                    <a:pt x="78" y="117"/>
                    <a:pt x="52" y="117"/>
                    <a:pt x="27" y="117"/>
                  </a:cubicBezTo>
                  <a:cubicBezTo>
                    <a:pt x="11" y="117"/>
                    <a:pt x="0" y="106"/>
                    <a:pt x="0" y="90"/>
                  </a:cubicBezTo>
                  <a:cubicBezTo>
                    <a:pt x="0" y="69"/>
                    <a:pt x="0" y="49"/>
                    <a:pt x="0" y="28"/>
                  </a:cubicBezTo>
                  <a:cubicBezTo>
                    <a:pt x="0" y="11"/>
                    <a:pt x="10" y="0"/>
                    <a:pt x="28" y="0"/>
                  </a:cubicBezTo>
                  <a:cubicBezTo>
                    <a:pt x="58" y="0"/>
                    <a:pt x="88" y="0"/>
                    <a:pt x="118" y="0"/>
                  </a:cubicBezTo>
                  <a:cubicBezTo>
                    <a:pt x="133" y="0"/>
                    <a:pt x="144" y="12"/>
                    <a:pt x="144" y="27"/>
                  </a:cubicBezTo>
                  <a:cubicBezTo>
                    <a:pt x="144" y="32"/>
                    <a:pt x="144" y="38"/>
                    <a:pt x="144" y="43"/>
                  </a:cubicBezTo>
                  <a:cubicBezTo>
                    <a:pt x="144" y="47"/>
                    <a:pt x="143" y="51"/>
                    <a:pt x="142" y="55"/>
                  </a:cubicBezTo>
                  <a:cubicBezTo>
                    <a:pt x="141" y="55"/>
                    <a:pt x="141" y="55"/>
                    <a:pt x="140" y="54"/>
                  </a:cubicBezTo>
                  <a:close/>
                  <a:moveTo>
                    <a:pt x="45" y="26"/>
                  </a:moveTo>
                  <a:cubicBezTo>
                    <a:pt x="38" y="26"/>
                    <a:pt x="33" y="32"/>
                    <a:pt x="33" y="39"/>
                  </a:cubicBezTo>
                  <a:cubicBezTo>
                    <a:pt x="33" y="46"/>
                    <a:pt x="39" y="51"/>
                    <a:pt x="46" y="51"/>
                  </a:cubicBezTo>
                  <a:cubicBezTo>
                    <a:pt x="52" y="51"/>
                    <a:pt x="58" y="45"/>
                    <a:pt x="58" y="39"/>
                  </a:cubicBezTo>
                  <a:cubicBezTo>
                    <a:pt x="58" y="32"/>
                    <a:pt x="52" y="26"/>
                    <a:pt x="45" y="26"/>
                  </a:cubicBezTo>
                  <a:close/>
                  <a:moveTo>
                    <a:pt x="110" y="39"/>
                  </a:moveTo>
                  <a:cubicBezTo>
                    <a:pt x="110" y="32"/>
                    <a:pt x="104" y="26"/>
                    <a:pt x="98" y="26"/>
                  </a:cubicBezTo>
                  <a:cubicBezTo>
                    <a:pt x="90" y="26"/>
                    <a:pt x="85" y="32"/>
                    <a:pt x="85" y="39"/>
                  </a:cubicBezTo>
                  <a:cubicBezTo>
                    <a:pt x="85" y="45"/>
                    <a:pt x="91" y="51"/>
                    <a:pt x="98" y="51"/>
                  </a:cubicBezTo>
                  <a:cubicBezTo>
                    <a:pt x="105" y="51"/>
                    <a:pt x="110" y="46"/>
                    <a:pt x="110" y="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263" y="255"/>
              <a:ext cx="60" cy="60"/>
            </a:xfrm>
            <a:custGeom>
              <a:avLst/>
              <a:gdLst>
                <a:gd name="T0" fmla="*/ 12 w 25"/>
                <a:gd name="T1" fmla="*/ 0 h 25"/>
                <a:gd name="T2" fmla="*/ 25 w 25"/>
                <a:gd name="T3" fmla="*/ 13 h 25"/>
                <a:gd name="T4" fmla="*/ 13 w 25"/>
                <a:gd name="T5" fmla="*/ 25 h 25"/>
                <a:gd name="T6" fmla="*/ 0 w 25"/>
                <a:gd name="T7" fmla="*/ 13 h 25"/>
                <a:gd name="T8" fmla="*/ 12 w 2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9" y="0"/>
                    <a:pt x="25" y="6"/>
                    <a:pt x="25" y="13"/>
                  </a:cubicBezTo>
                  <a:cubicBezTo>
                    <a:pt x="25" y="19"/>
                    <a:pt x="19" y="25"/>
                    <a:pt x="13" y="25"/>
                  </a:cubicBezTo>
                  <a:cubicBezTo>
                    <a:pt x="6" y="25"/>
                    <a:pt x="0" y="20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387" y="255"/>
              <a:ext cx="60" cy="60"/>
            </a:xfrm>
            <a:custGeom>
              <a:avLst/>
              <a:gdLst>
                <a:gd name="T0" fmla="*/ 25 w 25"/>
                <a:gd name="T1" fmla="*/ 13 h 25"/>
                <a:gd name="T2" fmla="*/ 13 w 25"/>
                <a:gd name="T3" fmla="*/ 25 h 25"/>
                <a:gd name="T4" fmla="*/ 0 w 25"/>
                <a:gd name="T5" fmla="*/ 13 h 25"/>
                <a:gd name="T6" fmla="*/ 13 w 25"/>
                <a:gd name="T7" fmla="*/ 0 h 25"/>
                <a:gd name="T8" fmla="*/ 25 w 25"/>
                <a:gd name="T9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25" y="13"/>
                  </a:moveTo>
                  <a:cubicBezTo>
                    <a:pt x="25" y="20"/>
                    <a:pt x="20" y="25"/>
                    <a:pt x="13" y="25"/>
                  </a:cubicBezTo>
                  <a:cubicBezTo>
                    <a:pt x="6" y="25"/>
                    <a:pt x="0" y="19"/>
                    <a:pt x="0" y="13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5" y="6"/>
                    <a:pt x="2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6632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-19050" y="-686005"/>
            <a:ext cx="5105400" cy="686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Space</a:t>
            </a:r>
            <a:r>
              <a:rPr lang="es-ES" sz="4400" dirty="0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4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es-ES" sz="4400" dirty="0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4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Psicologycal</a:t>
            </a:r>
            <a:endParaRPr lang="en-GB" sz="4400" dirty="0">
              <a:solidFill>
                <a:srgbClr val="DDDC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714" y="926231"/>
            <a:ext cx="1070380" cy="148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2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lamada rectangular redondeada 14"/>
          <p:cNvSpPr/>
          <p:nvPr/>
        </p:nvSpPr>
        <p:spPr>
          <a:xfrm>
            <a:off x="6324600" y="222292"/>
            <a:ext cx="2298657" cy="1320332"/>
          </a:xfrm>
          <a:prstGeom prst="wedgeRoundRectCallout">
            <a:avLst>
              <a:gd name="adj1" fmla="val -40188"/>
              <a:gd name="adj2" fmla="val 65935"/>
              <a:gd name="adj3" fmla="val 16667"/>
            </a:avLst>
          </a:prstGeom>
          <a:solidFill>
            <a:srgbClr val="DDDC00"/>
          </a:solidFill>
          <a:ln>
            <a:solidFill>
              <a:srgbClr val="DDD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Llamada rectangular redondeada 5"/>
          <p:cNvSpPr/>
          <p:nvPr/>
        </p:nvSpPr>
        <p:spPr>
          <a:xfrm>
            <a:off x="711111" y="1695024"/>
            <a:ext cx="2558961" cy="1663700"/>
          </a:xfrm>
          <a:prstGeom prst="wedgeRoundRectCallout">
            <a:avLst>
              <a:gd name="adj1" fmla="val -7433"/>
              <a:gd name="adj2" fmla="val 72805"/>
              <a:gd name="adj3" fmla="val 16667"/>
            </a:avLst>
          </a:prstGeom>
          <a:solidFill>
            <a:srgbClr val="DDDC00"/>
          </a:solidFill>
          <a:ln>
            <a:solidFill>
              <a:srgbClr val="DDD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4" y="1891832"/>
            <a:ext cx="5019675" cy="4707832"/>
          </a:xfrm>
          <a:prstGeom prst="rect">
            <a:avLst/>
          </a:prstGeom>
        </p:spPr>
      </p:pic>
      <p:sp>
        <p:nvSpPr>
          <p:cNvPr id="11" name="Título 1"/>
          <p:cNvSpPr>
            <a:spLocks noGrp="1"/>
          </p:cNvSpPr>
          <p:nvPr>
            <p:ph type="ctrTitle"/>
          </p:nvPr>
        </p:nvSpPr>
        <p:spPr>
          <a:xfrm>
            <a:off x="711111" y="1695024"/>
            <a:ext cx="2558961" cy="1626026"/>
          </a:xfrm>
        </p:spPr>
        <p:txBody>
          <a:bodyPr anchor="ctr">
            <a:normAutofit/>
          </a:bodyPr>
          <a:lstStyle/>
          <a:p>
            <a:r>
              <a:rPr lang="es-ES" sz="32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1.1 </a:t>
            </a:r>
            <a:r>
              <a:rPr lang="es-ES" sz="32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million</a:t>
            </a:r>
            <a:r>
              <a:rPr lang="es-ES" sz="32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s-ES" sz="32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efugees</a:t>
            </a:r>
            <a:endParaRPr lang="en-GB" sz="3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0" y="-686005"/>
            <a:ext cx="2698574" cy="686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Why</a:t>
            </a:r>
            <a:r>
              <a:rPr lang="es-ES" sz="4400" dirty="0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4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talk</a:t>
            </a:r>
            <a:r>
              <a:rPr lang="es-ES" sz="4400" dirty="0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es-ES" sz="4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Hadi</a:t>
            </a:r>
            <a:endParaRPr lang="en-GB" sz="4400" dirty="0">
              <a:solidFill>
                <a:srgbClr val="DDDC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6324600" y="222292"/>
            <a:ext cx="2381250" cy="1320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30.000</a:t>
            </a:r>
          </a:p>
          <a:p>
            <a:r>
              <a:rPr lang="es-ES" sz="24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psychologists</a:t>
            </a:r>
            <a:endParaRPr lang="en-GB" sz="2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85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/>
          <p:cNvSpPr txBox="1">
            <a:spLocks/>
          </p:cNvSpPr>
          <p:nvPr/>
        </p:nvSpPr>
        <p:spPr>
          <a:xfrm>
            <a:off x="0" y="-686005"/>
            <a:ext cx="2698574" cy="686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 </a:t>
            </a:r>
            <a:r>
              <a:rPr lang="es-ES" sz="4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boundaries</a:t>
            </a:r>
            <a:endParaRPr lang="en-GB" sz="4400" dirty="0">
              <a:solidFill>
                <a:srgbClr val="DDDC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3617357" y="951152"/>
            <a:ext cx="2760607" cy="3126810"/>
            <a:chOff x="3432600" y="1447925"/>
            <a:chExt cx="3307500" cy="3746250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2600" y="1447925"/>
              <a:ext cx="3307500" cy="3746250"/>
            </a:xfrm>
            <a:prstGeom prst="rect">
              <a:avLst/>
            </a:prstGeom>
          </p:spPr>
        </p:pic>
        <p:pic>
          <p:nvPicPr>
            <p:cNvPr id="18" name="Imagen 1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37"/>
            <a:stretch/>
          </p:blipFill>
          <p:spPr>
            <a:xfrm>
              <a:off x="3876675" y="2812322"/>
              <a:ext cx="1123950" cy="855335"/>
            </a:xfrm>
            <a:prstGeom prst="rect">
              <a:avLst/>
            </a:prstGeom>
          </p:spPr>
        </p:pic>
      </p:grpSp>
      <p:grpSp>
        <p:nvGrpSpPr>
          <p:cNvPr id="33" name="Grupo 32"/>
          <p:cNvGrpSpPr/>
          <p:nvPr/>
        </p:nvGrpSpPr>
        <p:grpSpPr>
          <a:xfrm>
            <a:off x="1073555" y="4522081"/>
            <a:ext cx="6996889" cy="2121852"/>
            <a:chOff x="-3822099" y="4253833"/>
            <a:chExt cx="7881449" cy="2390100"/>
          </a:xfrm>
        </p:grpSpPr>
        <p:grpSp>
          <p:nvGrpSpPr>
            <p:cNvPr id="13" name="Grupo 12"/>
            <p:cNvGrpSpPr/>
            <p:nvPr/>
          </p:nvGrpSpPr>
          <p:grpSpPr>
            <a:xfrm>
              <a:off x="302337" y="4254733"/>
              <a:ext cx="2047722" cy="1730469"/>
              <a:chOff x="3390900" y="2214563"/>
              <a:chExt cx="2705100" cy="2286000"/>
            </a:xfrm>
          </p:grpSpPr>
          <p:pic>
            <p:nvPicPr>
              <p:cNvPr id="3" name="Imagen 2"/>
              <p:cNvPicPr>
                <a:picLocks noChangeAspect="1"/>
              </p:cNvPicPr>
              <p:nvPr/>
            </p:nvPicPr>
            <p:blipFill rotWithShape="1">
              <a:blip r:embed="rId4"/>
              <a:srcRect l="58053" t="30729" r="21157" b="38021"/>
              <a:stretch/>
            </p:blipFill>
            <p:spPr>
              <a:xfrm>
                <a:off x="3390900" y="2214563"/>
                <a:ext cx="2705100" cy="2286000"/>
              </a:xfrm>
              <a:prstGeom prst="rect">
                <a:avLst/>
              </a:prstGeom>
            </p:spPr>
          </p:pic>
          <p:sp>
            <p:nvSpPr>
              <p:cNvPr id="4" name="Rectángulo 3"/>
              <p:cNvSpPr/>
              <p:nvPr/>
            </p:nvSpPr>
            <p:spPr>
              <a:xfrm>
                <a:off x="4743450" y="2551113"/>
                <a:ext cx="971550" cy="8810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5"/>
              <a:srcRect l="13501" t="14416" r="75617" b="42438"/>
              <a:stretch/>
            </p:blipFill>
            <p:spPr>
              <a:xfrm>
                <a:off x="5030326" y="2491644"/>
                <a:ext cx="421921" cy="940532"/>
              </a:xfrm>
              <a:prstGeom prst="rect">
                <a:avLst/>
              </a:prstGeom>
            </p:spPr>
          </p:pic>
        </p:grp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079072" y="4389501"/>
              <a:ext cx="1870151" cy="1454562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7"/>
            <a:srcRect l="61108" t="30948" r="24156" b="38810"/>
            <a:stretch/>
          </p:blipFill>
          <p:spPr>
            <a:xfrm>
              <a:off x="-3822099" y="4253833"/>
              <a:ext cx="1495777" cy="1725898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8"/>
            <a:srcRect l="58492" t="24219" r="22328" b="29427"/>
            <a:stretch/>
          </p:blipFill>
          <p:spPr>
            <a:xfrm>
              <a:off x="2942772" y="4326880"/>
              <a:ext cx="1116578" cy="1517183"/>
            </a:xfrm>
            <a:prstGeom prst="rect">
              <a:avLst/>
            </a:prstGeom>
          </p:spPr>
        </p:pic>
        <p:sp>
          <p:nvSpPr>
            <p:cNvPr id="19" name="Multiplicar 18"/>
            <p:cNvSpPr/>
            <p:nvPr/>
          </p:nvSpPr>
          <p:spPr>
            <a:xfrm>
              <a:off x="-3527606" y="5741975"/>
              <a:ext cx="901959" cy="901958"/>
            </a:xfrm>
            <a:prstGeom prst="mathMultiply">
              <a:avLst/>
            </a:prstGeom>
            <a:solidFill>
              <a:srgbClr val="DDDC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Multiplicar 19"/>
            <p:cNvSpPr/>
            <p:nvPr/>
          </p:nvSpPr>
          <p:spPr>
            <a:xfrm>
              <a:off x="-1545622" y="5741975"/>
              <a:ext cx="901959" cy="901958"/>
            </a:xfrm>
            <a:prstGeom prst="mathMultiply">
              <a:avLst/>
            </a:prstGeom>
            <a:solidFill>
              <a:srgbClr val="DDDC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7" name="Group 8"/>
            <p:cNvGrpSpPr>
              <a:grpSpLocks noChangeAspect="1"/>
            </p:cNvGrpSpPr>
            <p:nvPr/>
          </p:nvGrpSpPr>
          <p:grpSpPr bwMode="auto">
            <a:xfrm>
              <a:off x="3053624" y="5905586"/>
              <a:ext cx="794419" cy="703218"/>
              <a:chOff x="1580" y="394"/>
              <a:chExt cx="3432" cy="3038"/>
            </a:xfrm>
          </p:grpSpPr>
          <p:sp>
            <p:nvSpPr>
              <p:cNvPr id="28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1580" y="888"/>
                <a:ext cx="2600" cy="2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9"/>
              <p:cNvSpPr>
                <a:spLocks/>
              </p:cNvSpPr>
              <p:nvPr/>
            </p:nvSpPr>
            <p:spPr bwMode="auto">
              <a:xfrm>
                <a:off x="2412" y="394"/>
                <a:ext cx="2600" cy="2544"/>
              </a:xfrm>
              <a:custGeom>
                <a:avLst/>
                <a:gdLst>
                  <a:gd name="T0" fmla="*/ 484 w 1098"/>
                  <a:gd name="T1" fmla="*/ 1074 h 1074"/>
                  <a:gd name="T2" fmla="*/ 0 w 1098"/>
                  <a:gd name="T3" fmla="*/ 714 h 1074"/>
                  <a:gd name="T4" fmla="*/ 192 w 1098"/>
                  <a:gd name="T5" fmla="*/ 455 h 1074"/>
                  <a:gd name="T6" fmla="*/ 408 w 1098"/>
                  <a:gd name="T7" fmla="*/ 614 h 1074"/>
                  <a:gd name="T8" fmla="*/ 831 w 1098"/>
                  <a:gd name="T9" fmla="*/ 0 h 1074"/>
                  <a:gd name="T10" fmla="*/ 1098 w 1098"/>
                  <a:gd name="T11" fmla="*/ 184 h 1074"/>
                  <a:gd name="T12" fmla="*/ 484 w 1098"/>
                  <a:gd name="T13" fmla="*/ 107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8" h="1074">
                    <a:moveTo>
                      <a:pt x="484" y="1074"/>
                    </a:moveTo>
                    <a:cubicBezTo>
                      <a:pt x="322" y="953"/>
                      <a:pt x="162" y="834"/>
                      <a:pt x="0" y="714"/>
                    </a:cubicBezTo>
                    <a:cubicBezTo>
                      <a:pt x="64" y="628"/>
                      <a:pt x="128" y="542"/>
                      <a:pt x="192" y="455"/>
                    </a:cubicBezTo>
                    <a:cubicBezTo>
                      <a:pt x="264" y="508"/>
                      <a:pt x="335" y="560"/>
                      <a:pt x="408" y="614"/>
                    </a:cubicBezTo>
                    <a:cubicBezTo>
                      <a:pt x="549" y="410"/>
                      <a:pt x="689" y="206"/>
                      <a:pt x="831" y="0"/>
                    </a:cubicBezTo>
                    <a:cubicBezTo>
                      <a:pt x="920" y="62"/>
                      <a:pt x="1009" y="123"/>
                      <a:pt x="1098" y="184"/>
                    </a:cubicBezTo>
                    <a:cubicBezTo>
                      <a:pt x="893" y="481"/>
                      <a:pt x="689" y="777"/>
                      <a:pt x="484" y="1074"/>
                    </a:cubicBezTo>
                    <a:close/>
                  </a:path>
                </a:pathLst>
              </a:custGeom>
              <a:solidFill>
                <a:srgbClr val="DDD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30" name="Group 8"/>
            <p:cNvGrpSpPr>
              <a:grpSpLocks noChangeAspect="1"/>
            </p:cNvGrpSpPr>
            <p:nvPr/>
          </p:nvGrpSpPr>
          <p:grpSpPr bwMode="auto">
            <a:xfrm>
              <a:off x="981937" y="5905586"/>
              <a:ext cx="794419" cy="703218"/>
              <a:chOff x="1580" y="394"/>
              <a:chExt cx="3432" cy="3038"/>
            </a:xfrm>
          </p:grpSpPr>
          <p:sp>
            <p:nvSpPr>
              <p:cNvPr id="31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1580" y="888"/>
                <a:ext cx="2600" cy="2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" name="Freeform 9"/>
              <p:cNvSpPr>
                <a:spLocks/>
              </p:cNvSpPr>
              <p:nvPr/>
            </p:nvSpPr>
            <p:spPr bwMode="auto">
              <a:xfrm>
                <a:off x="2412" y="394"/>
                <a:ext cx="2600" cy="2544"/>
              </a:xfrm>
              <a:custGeom>
                <a:avLst/>
                <a:gdLst>
                  <a:gd name="T0" fmla="*/ 484 w 1098"/>
                  <a:gd name="T1" fmla="*/ 1074 h 1074"/>
                  <a:gd name="T2" fmla="*/ 0 w 1098"/>
                  <a:gd name="T3" fmla="*/ 714 h 1074"/>
                  <a:gd name="T4" fmla="*/ 192 w 1098"/>
                  <a:gd name="T5" fmla="*/ 455 h 1074"/>
                  <a:gd name="T6" fmla="*/ 408 w 1098"/>
                  <a:gd name="T7" fmla="*/ 614 h 1074"/>
                  <a:gd name="T8" fmla="*/ 831 w 1098"/>
                  <a:gd name="T9" fmla="*/ 0 h 1074"/>
                  <a:gd name="T10" fmla="*/ 1098 w 1098"/>
                  <a:gd name="T11" fmla="*/ 184 h 1074"/>
                  <a:gd name="T12" fmla="*/ 484 w 1098"/>
                  <a:gd name="T13" fmla="*/ 107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8" h="1074">
                    <a:moveTo>
                      <a:pt x="484" y="1074"/>
                    </a:moveTo>
                    <a:cubicBezTo>
                      <a:pt x="322" y="953"/>
                      <a:pt x="162" y="834"/>
                      <a:pt x="0" y="714"/>
                    </a:cubicBezTo>
                    <a:cubicBezTo>
                      <a:pt x="64" y="628"/>
                      <a:pt x="128" y="542"/>
                      <a:pt x="192" y="455"/>
                    </a:cubicBezTo>
                    <a:cubicBezTo>
                      <a:pt x="264" y="508"/>
                      <a:pt x="335" y="560"/>
                      <a:pt x="408" y="614"/>
                    </a:cubicBezTo>
                    <a:cubicBezTo>
                      <a:pt x="549" y="410"/>
                      <a:pt x="689" y="206"/>
                      <a:pt x="831" y="0"/>
                    </a:cubicBezTo>
                    <a:cubicBezTo>
                      <a:pt x="920" y="62"/>
                      <a:pt x="1009" y="123"/>
                      <a:pt x="1098" y="184"/>
                    </a:cubicBezTo>
                    <a:cubicBezTo>
                      <a:pt x="893" y="481"/>
                      <a:pt x="689" y="777"/>
                      <a:pt x="484" y="1074"/>
                    </a:cubicBezTo>
                    <a:close/>
                  </a:path>
                </a:pathLst>
              </a:custGeom>
              <a:solidFill>
                <a:srgbClr val="DDD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299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/>
          <p:cNvSpPr txBox="1">
            <a:spLocks/>
          </p:cNvSpPr>
          <p:nvPr/>
        </p:nvSpPr>
        <p:spPr>
          <a:xfrm>
            <a:off x="0" y="-686005"/>
            <a:ext cx="2698574" cy="686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Target </a:t>
            </a:r>
            <a:r>
              <a:rPr lang="es-ES" sz="4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groups</a:t>
            </a:r>
            <a:endParaRPr lang="en-GB" sz="4400" dirty="0">
              <a:solidFill>
                <a:srgbClr val="DDDC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2650" y="1987125"/>
            <a:ext cx="4230000" cy="38362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l="58784" t="39844" r="21157" b="20312"/>
          <a:stretch/>
        </p:blipFill>
        <p:spPr>
          <a:xfrm>
            <a:off x="6809860" y="2331085"/>
            <a:ext cx="1943454" cy="217042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57467" t="56771" r="21742" b="27083"/>
          <a:stretch/>
        </p:blipFill>
        <p:spPr>
          <a:xfrm>
            <a:off x="2931989" y="2786923"/>
            <a:ext cx="3144735" cy="1373053"/>
          </a:xfrm>
          <a:prstGeom prst="rect">
            <a:avLst/>
          </a:prstGeom>
        </p:spPr>
      </p:pic>
      <p:grpSp>
        <p:nvGrpSpPr>
          <p:cNvPr id="17" name="Grupo 16"/>
          <p:cNvGrpSpPr/>
          <p:nvPr/>
        </p:nvGrpSpPr>
        <p:grpSpPr>
          <a:xfrm>
            <a:off x="338045" y="1926777"/>
            <a:ext cx="2138455" cy="2788545"/>
            <a:chOff x="699995" y="2299395"/>
            <a:chExt cx="1566955" cy="2043309"/>
          </a:xfrm>
        </p:grpSpPr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5"/>
            <a:srcRect l="59810" t="25000" r="21888" b="32552"/>
            <a:stretch/>
          </p:blipFill>
          <p:spPr>
            <a:xfrm>
              <a:off x="699995" y="2299395"/>
              <a:ext cx="1566955" cy="2043309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8438" y="3084186"/>
              <a:ext cx="590349" cy="493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253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7"/>
          <a:stretch/>
        </p:blipFill>
        <p:spPr>
          <a:xfrm>
            <a:off x="7189831" y="334464"/>
            <a:ext cx="1581150" cy="1203268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ctrTitle"/>
          </p:nvPr>
        </p:nvSpPr>
        <p:spPr>
          <a:xfrm>
            <a:off x="715297" y="1842699"/>
            <a:ext cx="7772400" cy="2387600"/>
          </a:xfrm>
        </p:spPr>
        <p:txBody>
          <a:bodyPr anchor="ctr">
            <a:normAutofit/>
          </a:bodyPr>
          <a:lstStyle/>
          <a:p>
            <a:r>
              <a:rPr lang="es-ES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talktoHadi</a:t>
            </a:r>
            <a:endParaRPr lang="en-GB" dirty="0">
              <a:solidFill>
                <a:srgbClr val="DDDC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002591" y="3449249"/>
            <a:ext cx="7007312" cy="1015663"/>
            <a:chOff x="973094" y="4259796"/>
            <a:chExt cx="7007312" cy="1015663"/>
          </a:xfrm>
        </p:grpSpPr>
        <p:sp>
          <p:nvSpPr>
            <p:cNvPr id="10" name="Rectángulo redondeado 9"/>
            <p:cNvSpPr/>
            <p:nvPr/>
          </p:nvSpPr>
          <p:spPr>
            <a:xfrm>
              <a:off x="2838450" y="4322959"/>
              <a:ext cx="3467100" cy="952500"/>
            </a:xfrm>
            <a:prstGeom prst="roundRect">
              <a:avLst/>
            </a:prstGeom>
            <a:solidFill>
              <a:srgbClr val="DDDC00"/>
            </a:solidFill>
            <a:ln>
              <a:solidFill>
                <a:srgbClr val="DDD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ángulo 4"/>
            <p:cNvSpPr/>
            <p:nvPr/>
          </p:nvSpPr>
          <p:spPr>
            <a:xfrm>
              <a:off x="973094" y="4259796"/>
              <a:ext cx="700731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6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ar-AE" sz="6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مرحبا</a:t>
              </a:r>
              <a:r>
                <a:rPr lang="es-ES" sz="6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6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هادي</a:t>
              </a:r>
              <a:endParaRPr lang="en-GB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Título 1"/>
          <p:cNvSpPr txBox="1">
            <a:spLocks/>
          </p:cNvSpPr>
          <p:nvPr/>
        </p:nvSpPr>
        <p:spPr>
          <a:xfrm>
            <a:off x="-19050" y="-686005"/>
            <a:ext cx="5105400" cy="686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es-ES" sz="4400" dirty="0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4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meaning</a:t>
            </a:r>
            <a:r>
              <a:rPr lang="es-ES" sz="4400" dirty="0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es-ES" sz="4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Hadi</a:t>
            </a:r>
            <a:endParaRPr lang="en-GB" sz="4400" dirty="0">
              <a:solidFill>
                <a:srgbClr val="DDDC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23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/>
          <p:cNvSpPr txBox="1">
            <a:spLocks/>
          </p:cNvSpPr>
          <p:nvPr/>
        </p:nvSpPr>
        <p:spPr>
          <a:xfrm>
            <a:off x="0" y="-686005"/>
            <a:ext cx="2698574" cy="686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</a:t>
            </a:r>
            <a:r>
              <a:rPr lang="es-ES" sz="4400" dirty="0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4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es-ES" sz="4400" dirty="0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4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works</a:t>
            </a:r>
            <a:endParaRPr lang="en-GB" sz="4400" dirty="0">
              <a:solidFill>
                <a:srgbClr val="DDDC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2650" y="1987125"/>
            <a:ext cx="4230000" cy="38362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24" y="1510875"/>
            <a:ext cx="7098751" cy="38362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t="11198" r="73573" b="5729"/>
          <a:stretch/>
        </p:blipFill>
        <p:spPr>
          <a:xfrm>
            <a:off x="3771900" y="1947863"/>
            <a:ext cx="1650999" cy="256063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t="11198" r="73573" b="5729"/>
          <a:stretch/>
        </p:blipFill>
        <p:spPr>
          <a:xfrm>
            <a:off x="3771900" y="1962150"/>
            <a:ext cx="1650999" cy="25606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t="11198" r="73573" b="5729"/>
          <a:stretch/>
        </p:blipFill>
        <p:spPr>
          <a:xfrm>
            <a:off x="3759200" y="1962150"/>
            <a:ext cx="1650999" cy="256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3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/>
          <p:cNvSpPr txBox="1">
            <a:spLocks/>
          </p:cNvSpPr>
          <p:nvPr/>
        </p:nvSpPr>
        <p:spPr>
          <a:xfrm>
            <a:off x="0" y="-686005"/>
            <a:ext cx="2698574" cy="686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</a:t>
            </a:r>
            <a:r>
              <a:rPr lang="es-ES" sz="4400" dirty="0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4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es-ES" sz="4400" dirty="0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4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works</a:t>
            </a:r>
            <a:endParaRPr lang="en-GB" sz="4400" dirty="0">
              <a:solidFill>
                <a:srgbClr val="DDDC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3600450" y="635000"/>
            <a:ext cx="2819400" cy="5638800"/>
            <a:chOff x="5673637" y="501650"/>
            <a:chExt cx="2819400" cy="5638800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 rotWithShape="1">
            <a:blip r:embed="rId2"/>
            <a:srcRect l="6808" t="11197" r="71523" b="11718"/>
            <a:stretch/>
          </p:blipFill>
          <p:spPr>
            <a:xfrm>
              <a:off x="5673637" y="501650"/>
              <a:ext cx="2819400" cy="5638800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5942" y="1162050"/>
              <a:ext cx="2414789" cy="4286250"/>
            </a:xfrm>
            <a:prstGeom prst="rect">
              <a:avLst/>
            </a:prstGeom>
          </p:spPr>
        </p:pic>
      </p:grpSp>
      <p:grpSp>
        <p:nvGrpSpPr>
          <p:cNvPr id="16" name="Grupo 15"/>
          <p:cNvGrpSpPr/>
          <p:nvPr/>
        </p:nvGrpSpPr>
        <p:grpSpPr>
          <a:xfrm>
            <a:off x="381000" y="635000"/>
            <a:ext cx="2819400" cy="5638800"/>
            <a:chOff x="2892337" y="501650"/>
            <a:chExt cx="2819400" cy="5638800"/>
          </a:xfrm>
        </p:grpSpPr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2"/>
            <a:srcRect l="6808" t="11197" r="71523" b="11718"/>
            <a:stretch/>
          </p:blipFill>
          <p:spPr>
            <a:xfrm>
              <a:off x="2892337" y="501650"/>
              <a:ext cx="2819400" cy="5638800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887" y="1200150"/>
              <a:ext cx="2393324" cy="4248150"/>
            </a:xfrm>
            <a:prstGeom prst="rect">
              <a:avLst/>
            </a:prstGeom>
          </p:spPr>
        </p:pic>
        <p:pic>
          <p:nvPicPr>
            <p:cNvPr id="17" name="Imagen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7" b="67713"/>
            <a:stretch/>
          </p:blipFill>
          <p:spPr>
            <a:xfrm>
              <a:off x="3105375" y="1962150"/>
              <a:ext cx="2393324" cy="609600"/>
            </a:xfrm>
            <a:prstGeom prst="rect">
              <a:avLst/>
            </a:prstGeom>
            <a:ln>
              <a:solidFill>
                <a:srgbClr val="DDDC00"/>
              </a:solidFill>
            </a:ln>
          </p:spPr>
        </p:pic>
      </p:grp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6"/>
          <a:srcRect t="11260" r="75476" b="76042"/>
          <a:stretch/>
        </p:blipFill>
        <p:spPr>
          <a:xfrm>
            <a:off x="6933841" y="5429250"/>
            <a:ext cx="1875010" cy="545845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7"/>
          <a:srcRect l="7980" t="37241" r="51024" b="25780"/>
          <a:stretch/>
        </p:blipFill>
        <p:spPr>
          <a:xfrm>
            <a:off x="6781800" y="4298134"/>
            <a:ext cx="1854736" cy="94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7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redondeado 29"/>
          <p:cNvSpPr/>
          <p:nvPr/>
        </p:nvSpPr>
        <p:spPr>
          <a:xfrm>
            <a:off x="165957" y="152400"/>
            <a:ext cx="8768493" cy="653415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0" y="-686005"/>
            <a:ext cx="5905500" cy="686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Different</a:t>
            </a:r>
            <a:r>
              <a:rPr lang="es-ES" sz="4400" dirty="0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4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scenarios</a:t>
            </a:r>
            <a:r>
              <a:rPr lang="es-ES" sz="4400" dirty="0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4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es-ES" sz="4400" dirty="0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es-ES" sz="4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facing</a:t>
            </a:r>
            <a:endParaRPr lang="en-GB" sz="4400" dirty="0">
              <a:solidFill>
                <a:srgbClr val="DDDC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9525000" y="1080606"/>
            <a:ext cx="6515100" cy="4480887"/>
            <a:chOff x="171450" y="461821"/>
            <a:chExt cx="7935748" cy="5457966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/>
            <a:srcRect l="2709" t="11328" r="76061" b="52605"/>
            <a:stretch/>
          </p:blipFill>
          <p:spPr>
            <a:xfrm>
              <a:off x="171450" y="2467921"/>
              <a:ext cx="1786334" cy="1706257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2"/>
            <a:srcRect l="28039" t="11327" r="49583" b="51824"/>
            <a:stretch/>
          </p:blipFill>
          <p:spPr>
            <a:xfrm>
              <a:off x="3812999" y="461821"/>
              <a:ext cx="1882951" cy="1743216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2"/>
            <a:srcRect l="28039" t="49875" r="46605" b="6189"/>
            <a:stretch/>
          </p:blipFill>
          <p:spPr>
            <a:xfrm>
              <a:off x="5973748" y="2067746"/>
              <a:ext cx="2133450" cy="2078482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2"/>
            <a:srcRect l="931" t="49875" r="73713" b="6189"/>
            <a:stretch/>
          </p:blipFill>
          <p:spPr>
            <a:xfrm>
              <a:off x="2317575" y="2771847"/>
              <a:ext cx="1244776" cy="1212705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2"/>
            <a:srcRect l="2709" t="11328" r="76061" b="52605"/>
            <a:stretch/>
          </p:blipFill>
          <p:spPr>
            <a:xfrm>
              <a:off x="3810000" y="2278295"/>
              <a:ext cx="1786334" cy="1706257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2"/>
            <a:srcRect l="28039" t="11327" r="49583" b="51824"/>
            <a:stretch/>
          </p:blipFill>
          <p:spPr>
            <a:xfrm>
              <a:off x="3812999" y="4176571"/>
              <a:ext cx="1882951" cy="1743216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2"/>
            <a:srcRect l="2709" t="11328" r="76061" b="52605"/>
            <a:stretch/>
          </p:blipFill>
          <p:spPr>
            <a:xfrm>
              <a:off x="6096000" y="480301"/>
              <a:ext cx="1786334" cy="1706257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2"/>
            <a:srcRect l="28039" t="11327" r="49583" b="51824"/>
            <a:stretch/>
          </p:blipFill>
          <p:spPr>
            <a:xfrm>
              <a:off x="6098999" y="4176571"/>
              <a:ext cx="1882951" cy="1743216"/>
            </a:xfrm>
            <a:prstGeom prst="rect">
              <a:avLst/>
            </a:prstGeom>
          </p:spPr>
        </p:pic>
      </p:grpSp>
      <p:sp>
        <p:nvSpPr>
          <p:cNvPr id="15" name="Título 1"/>
          <p:cNvSpPr>
            <a:spLocks noGrp="1"/>
          </p:cNvSpPr>
          <p:nvPr>
            <p:ph type="ctrTitle"/>
          </p:nvPr>
        </p:nvSpPr>
        <p:spPr>
          <a:xfrm>
            <a:off x="368612" y="2977094"/>
            <a:ext cx="1212938" cy="476676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s-ES" sz="3200" dirty="0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Input</a:t>
            </a:r>
            <a:endParaRPr lang="en-GB" sz="3200" dirty="0">
              <a:solidFill>
                <a:srgbClr val="DDDC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2092104" y="1230171"/>
            <a:ext cx="2327495" cy="476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Urgent</a:t>
            </a:r>
            <a:r>
              <a:rPr lang="es-E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cases</a:t>
            </a: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5481772" y="1060841"/>
            <a:ext cx="3813396" cy="1334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3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Hotline</a:t>
            </a:r>
            <a:r>
              <a:rPr lang="es-ES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23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numbers</a:t>
            </a:r>
            <a:r>
              <a:rPr lang="es-ES" sz="2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algn="l"/>
            <a:r>
              <a:rPr lang="en-GB" sz="1400" dirty="0"/>
              <a:t>Germany Suicide </a:t>
            </a:r>
            <a:r>
              <a:rPr lang="en-GB" sz="1400" dirty="0"/>
              <a:t>Hotlines</a:t>
            </a:r>
          </a:p>
          <a:p>
            <a:pPr algn="l"/>
            <a:r>
              <a:rPr lang="en-GB" sz="1400" dirty="0"/>
              <a:t>Association of Women's Shelters</a:t>
            </a:r>
          </a:p>
          <a:p>
            <a:pPr algn="l"/>
            <a:endParaRPr lang="es-ES" sz="1400" dirty="0"/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2090922" y="3095643"/>
            <a:ext cx="2327495" cy="815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Psychologycal</a:t>
            </a:r>
            <a:endParaRPr lang="es-ES" sz="2400" dirty="0" smtClean="0">
              <a:solidFill>
                <a:srgbClr val="DDDC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r>
              <a:rPr lang="es-ES" sz="2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First</a:t>
            </a:r>
            <a:r>
              <a:rPr lang="es-ES" sz="2400" dirty="0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24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Aid</a:t>
            </a:r>
            <a:endParaRPr lang="en-GB" sz="2400" dirty="0">
              <a:solidFill>
                <a:srgbClr val="DDDC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5665519" y="2871030"/>
            <a:ext cx="2327495" cy="476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err="1" smtClean="0">
                <a:solidFill>
                  <a:srgbClr val="DDDC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talktoHadi</a:t>
            </a:r>
            <a:endParaRPr lang="en-GB" sz="3200" dirty="0">
              <a:solidFill>
                <a:srgbClr val="DDDC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2092104" y="5179480"/>
            <a:ext cx="2327495" cy="476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Not</a:t>
            </a:r>
            <a:r>
              <a:rPr lang="es-ES" sz="2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2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relevant</a:t>
            </a:r>
            <a:endParaRPr lang="en-GB" sz="2600" dirty="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5418068" y="4420438"/>
            <a:ext cx="3432396" cy="2729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Redirect</a:t>
            </a:r>
            <a:r>
              <a:rPr lang="es-ES" sz="2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to:</a:t>
            </a:r>
          </a:p>
          <a:p>
            <a:pPr algn="l"/>
            <a:r>
              <a:rPr lang="es-ES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Bureaucrazy</a:t>
            </a:r>
            <a:endParaRPr lang="es-ES" sz="1400" dirty="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r>
              <a:rPr lang="es-E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Radio </a:t>
            </a:r>
            <a:r>
              <a:rPr lang="es-E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Refugee</a:t>
            </a:r>
            <a:endParaRPr lang="es-ES" sz="1400" dirty="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r>
              <a:rPr lang="es-E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Eduapp4syria</a:t>
            </a:r>
          </a:p>
          <a:p>
            <a:pPr algn="l"/>
            <a:r>
              <a:rPr lang="es-ES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wehostrefugees</a:t>
            </a:r>
            <a:endParaRPr lang="es-ES" sz="1400" dirty="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2" name="Conector recto de flecha 21"/>
          <p:cNvCxnSpPr/>
          <p:nvPr/>
        </p:nvCxnSpPr>
        <p:spPr>
          <a:xfrm>
            <a:off x="4303603" y="1464533"/>
            <a:ext cx="882683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>
            <a:off x="4303603" y="5412574"/>
            <a:ext cx="882683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>
            <a:off x="4303603" y="3457557"/>
            <a:ext cx="882683" cy="0"/>
          </a:xfrm>
          <a:prstGeom prst="straightConnector1">
            <a:avLst/>
          </a:prstGeom>
          <a:ln w="38100">
            <a:solidFill>
              <a:srgbClr val="DDD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brir corchete 25"/>
          <p:cNvSpPr/>
          <p:nvPr/>
        </p:nvSpPr>
        <p:spPr>
          <a:xfrm>
            <a:off x="1600200" y="895350"/>
            <a:ext cx="266700" cy="5372100"/>
          </a:xfrm>
          <a:prstGeom prst="leftBracket">
            <a:avLst>
              <a:gd name="adj" fmla="val 102976"/>
            </a:avLst>
          </a:prstGeom>
          <a:ln w="28575">
            <a:solidFill>
              <a:srgbClr val="DD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brir corchete 26"/>
          <p:cNvSpPr/>
          <p:nvPr/>
        </p:nvSpPr>
        <p:spPr>
          <a:xfrm>
            <a:off x="5251269" y="2487059"/>
            <a:ext cx="244867" cy="2029279"/>
          </a:xfrm>
          <a:prstGeom prst="leftBracket">
            <a:avLst>
              <a:gd name="adj" fmla="val 102976"/>
            </a:avLst>
          </a:prstGeom>
          <a:ln w="28575">
            <a:solidFill>
              <a:srgbClr val="DD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brir corchete 27"/>
          <p:cNvSpPr/>
          <p:nvPr/>
        </p:nvSpPr>
        <p:spPr>
          <a:xfrm flipH="1">
            <a:off x="7716630" y="2487059"/>
            <a:ext cx="212100" cy="2029279"/>
          </a:xfrm>
          <a:prstGeom prst="leftBracket">
            <a:avLst>
              <a:gd name="adj" fmla="val 102976"/>
            </a:avLst>
          </a:prstGeom>
          <a:ln w="28575">
            <a:solidFill>
              <a:srgbClr val="DD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7"/>
          <a:stretch/>
        </p:blipFill>
        <p:spPr>
          <a:xfrm>
            <a:off x="357423" y="3475782"/>
            <a:ext cx="819602" cy="623724"/>
          </a:xfrm>
          <a:prstGeom prst="rect">
            <a:avLst/>
          </a:prstGeom>
        </p:spPr>
      </p:pic>
      <p:grpSp>
        <p:nvGrpSpPr>
          <p:cNvPr id="35" name="Grupo 34"/>
          <p:cNvGrpSpPr/>
          <p:nvPr/>
        </p:nvGrpSpPr>
        <p:grpSpPr>
          <a:xfrm>
            <a:off x="5386392" y="3567994"/>
            <a:ext cx="2311040" cy="597240"/>
            <a:chOff x="4845130" y="4145911"/>
            <a:chExt cx="8186000" cy="2115501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 rotWithShape="1">
            <a:blip r:embed="rId4"/>
            <a:srcRect l="56735" t="27865" r="20424" b="34896"/>
            <a:stretch/>
          </p:blipFill>
          <p:spPr>
            <a:xfrm>
              <a:off x="4845130" y="4385752"/>
              <a:ext cx="1790700" cy="1641475"/>
            </a:xfrm>
            <a:prstGeom prst="rect">
              <a:avLst/>
            </a:prstGeom>
          </p:spPr>
        </p:pic>
        <p:pic>
          <p:nvPicPr>
            <p:cNvPr id="32" name="Imagen 31"/>
            <p:cNvPicPr>
              <a:picLocks noChangeAspect="1"/>
            </p:cNvPicPr>
            <p:nvPr/>
          </p:nvPicPr>
          <p:blipFill rotWithShape="1">
            <a:blip r:embed="rId5"/>
            <a:srcRect l="60249" t="34635" r="23060" b="41146"/>
            <a:stretch/>
          </p:blipFill>
          <p:spPr>
            <a:xfrm>
              <a:off x="7191376" y="4385752"/>
              <a:ext cx="1808485" cy="1475343"/>
            </a:xfrm>
            <a:prstGeom prst="rect">
              <a:avLst/>
            </a:prstGeom>
          </p:spPr>
        </p:pic>
        <p:pic>
          <p:nvPicPr>
            <p:cNvPr id="33" name="Imagen 32"/>
            <p:cNvPicPr>
              <a:picLocks noChangeAspect="1"/>
            </p:cNvPicPr>
            <p:nvPr/>
          </p:nvPicPr>
          <p:blipFill rotWithShape="1">
            <a:blip r:embed="rId6"/>
            <a:srcRect l="64991" t="31264" r="23296" b="47382"/>
            <a:stretch/>
          </p:blipFill>
          <p:spPr>
            <a:xfrm>
              <a:off x="9455573" y="4342373"/>
              <a:ext cx="1524000" cy="1562100"/>
            </a:xfrm>
            <a:prstGeom prst="rect">
              <a:avLst/>
            </a:prstGeom>
          </p:spPr>
        </p:pic>
        <p:pic>
          <p:nvPicPr>
            <p:cNvPr id="34" name="Imagen 33"/>
            <p:cNvPicPr>
              <a:picLocks noChangeAspect="1"/>
            </p:cNvPicPr>
            <p:nvPr/>
          </p:nvPicPr>
          <p:blipFill rotWithShape="1">
            <a:blip r:embed="rId7"/>
            <a:srcRect l="57570" t="24740" r="22108" b="29528"/>
            <a:stretch/>
          </p:blipFill>
          <p:spPr>
            <a:xfrm>
              <a:off x="11359085" y="4145911"/>
              <a:ext cx="1672045" cy="21155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819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929</TotalTime>
  <Words>112</Words>
  <Application>Microsoft Office PowerPoint</Application>
  <PresentationFormat>Presentación en pantalla (4:3)</PresentationFormat>
  <Paragraphs>60</Paragraphs>
  <Slides>14</Slides>
  <Notes>2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Helvetica</vt:lpstr>
      <vt:lpstr>Times New Roman</vt:lpstr>
      <vt:lpstr>Tema de Office</vt:lpstr>
      <vt:lpstr>talktoHadi</vt:lpstr>
      <vt:lpstr>Presentación de PowerPoint</vt:lpstr>
      <vt:lpstr>1.1 million refugees</vt:lpstr>
      <vt:lpstr>Presentación de PowerPoint</vt:lpstr>
      <vt:lpstr>Presentación de PowerPoint</vt:lpstr>
      <vt:lpstr>talktoHadi</vt:lpstr>
      <vt:lpstr>Presentación de PowerPoint</vt:lpstr>
      <vt:lpstr>Presentación de PowerPoint</vt:lpstr>
      <vt:lpstr>Input</vt:lpstr>
      <vt:lpstr>Presentación de PowerPoint</vt:lpstr>
      <vt:lpstr>Presentación de PowerPoint</vt:lpstr>
      <vt:lpstr>Presentación de PowerPoint</vt:lpstr>
      <vt:lpstr>Presentación de PowerPoint</vt:lpstr>
      <vt:lpstr>So…  How are you feeling today?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Psychological  First Aid for Refugees</dc:title>
  <dc:creator>Alicia Regodón</dc:creator>
  <cp:lastModifiedBy>Alicia Regodón</cp:lastModifiedBy>
  <cp:revision>46</cp:revision>
  <dcterms:created xsi:type="dcterms:W3CDTF">2016-06-04T19:51:44Z</dcterms:created>
  <dcterms:modified xsi:type="dcterms:W3CDTF">2016-06-05T11:20:45Z</dcterms:modified>
</cp:coreProperties>
</file>